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0" r:id="rId7"/>
    <p:sldId id="265" r:id="rId8"/>
    <p:sldId id="262" r:id="rId9"/>
    <p:sldId id="266" r:id="rId10"/>
    <p:sldId id="264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1D34B0-8D32-65B8-B3B0-F728F36F21E7}" v="41" dt="2022-03-31T17:18:00.479"/>
    <p1510:client id="{B407B52D-6E75-480D-BAF4-CFAA2C5FC30B}" v="409" dt="2022-03-31T17:31:24.453"/>
    <p1510:client id="{F0A00622-53D6-664F-BEF6-15E142EC4EA9}" v="181" dt="2022-03-31T17:45:15.894"/>
    <p1510:client id="{F2B88C2B-3C93-4113-52B9-EE9AC64BFBAA}" v="175" dt="2022-03-31T16:28:12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ad Arif Qadeer" userId="S::saqadeer@uwaterloo.ca::e53d7aa3-4894-4f48-9639-46fce9f9aff2" providerId="AD" clId="Web-{B407B52D-6E75-480D-BAF4-CFAA2C5FC30B}"/>
    <pc:docChg chg="addSld modSld">
      <pc:chgData name="Saad Arif Qadeer" userId="S::saqadeer@uwaterloo.ca::e53d7aa3-4894-4f48-9639-46fce9f9aff2" providerId="AD" clId="Web-{B407B52D-6E75-480D-BAF4-CFAA2C5FC30B}" dt="2022-03-31T17:31:24.453" v="398" actId="20577"/>
      <pc:docMkLst>
        <pc:docMk/>
      </pc:docMkLst>
      <pc:sldChg chg="modSp">
        <pc:chgData name="Saad Arif Qadeer" userId="S::saqadeer@uwaterloo.ca::e53d7aa3-4894-4f48-9639-46fce9f9aff2" providerId="AD" clId="Web-{B407B52D-6E75-480D-BAF4-CFAA2C5FC30B}" dt="2022-03-31T17:01:55.590" v="365" actId="20577"/>
        <pc:sldMkLst>
          <pc:docMk/>
          <pc:sldMk cId="3576666673" sldId="256"/>
        </pc:sldMkLst>
        <pc:spChg chg="mod">
          <ac:chgData name="Saad Arif Qadeer" userId="S::saqadeer@uwaterloo.ca::e53d7aa3-4894-4f48-9639-46fce9f9aff2" providerId="AD" clId="Web-{B407B52D-6E75-480D-BAF4-CFAA2C5FC30B}" dt="2022-03-31T16:20:06.422" v="0" actId="20577"/>
          <ac:spMkLst>
            <pc:docMk/>
            <pc:sldMk cId="3576666673" sldId="256"/>
            <ac:spMk id="3" creationId="{89319F6F-BE2E-524E-98E7-2126585A5900}"/>
          </ac:spMkLst>
        </pc:spChg>
        <pc:spChg chg="mod">
          <ac:chgData name="Saad Arif Qadeer" userId="S::saqadeer@uwaterloo.ca::e53d7aa3-4894-4f48-9639-46fce9f9aff2" providerId="AD" clId="Web-{B407B52D-6E75-480D-BAF4-CFAA2C5FC30B}" dt="2022-03-31T17:01:55.590" v="365" actId="20577"/>
          <ac:spMkLst>
            <pc:docMk/>
            <pc:sldMk cId="3576666673" sldId="256"/>
            <ac:spMk id="5" creationId="{1B912397-597A-D74E-A24C-F084B25A7D56}"/>
          </ac:spMkLst>
        </pc:spChg>
      </pc:sldChg>
      <pc:sldChg chg="modSp">
        <pc:chgData name="Saad Arif Qadeer" userId="S::saqadeer@uwaterloo.ca::e53d7aa3-4894-4f48-9639-46fce9f9aff2" providerId="AD" clId="Web-{B407B52D-6E75-480D-BAF4-CFAA2C5FC30B}" dt="2022-03-31T17:30:53.375" v="393" actId="20577"/>
        <pc:sldMkLst>
          <pc:docMk/>
          <pc:sldMk cId="2785008362" sldId="257"/>
        </pc:sldMkLst>
        <pc:spChg chg="mod">
          <ac:chgData name="Saad Arif Qadeer" userId="S::saqadeer@uwaterloo.ca::e53d7aa3-4894-4f48-9639-46fce9f9aff2" providerId="AD" clId="Web-{B407B52D-6E75-480D-BAF4-CFAA2C5FC30B}" dt="2022-03-31T17:30:53.375" v="393" actId="20577"/>
          <ac:spMkLst>
            <pc:docMk/>
            <pc:sldMk cId="2785008362" sldId="257"/>
            <ac:spMk id="2" creationId="{1F3A735F-CF4C-C943-957B-3426FB15155F}"/>
          </ac:spMkLst>
        </pc:spChg>
        <pc:spChg chg="mod">
          <ac:chgData name="Saad Arif Qadeer" userId="S::saqadeer@uwaterloo.ca::e53d7aa3-4894-4f48-9639-46fce9f9aff2" providerId="AD" clId="Web-{B407B52D-6E75-480D-BAF4-CFAA2C5FC30B}" dt="2022-03-31T16:20:13.453" v="1" actId="20577"/>
          <ac:spMkLst>
            <pc:docMk/>
            <pc:sldMk cId="2785008362" sldId="257"/>
            <ac:spMk id="3" creationId="{FD264C0F-DAF0-A349-9D06-6CF548AE8F2C}"/>
          </ac:spMkLst>
        </pc:spChg>
        <pc:spChg chg="mod">
          <ac:chgData name="Saad Arif Qadeer" userId="S::saqadeer@uwaterloo.ca::e53d7aa3-4894-4f48-9639-46fce9f9aff2" providerId="AD" clId="Web-{B407B52D-6E75-480D-BAF4-CFAA2C5FC30B}" dt="2022-03-31T17:02:04.028" v="369" actId="20577"/>
          <ac:spMkLst>
            <pc:docMk/>
            <pc:sldMk cId="2785008362" sldId="257"/>
            <ac:spMk id="4" creationId="{C9010C41-D4EC-D942-B310-FC1EE82A92DA}"/>
          </ac:spMkLst>
        </pc:spChg>
      </pc:sldChg>
      <pc:sldChg chg="modSp">
        <pc:chgData name="Saad Arif Qadeer" userId="S::saqadeer@uwaterloo.ca::e53d7aa3-4894-4f48-9639-46fce9f9aff2" providerId="AD" clId="Web-{B407B52D-6E75-480D-BAF4-CFAA2C5FC30B}" dt="2022-03-31T17:02:09.825" v="373" actId="20577"/>
        <pc:sldMkLst>
          <pc:docMk/>
          <pc:sldMk cId="3291888698" sldId="258"/>
        </pc:sldMkLst>
        <pc:spChg chg="mod">
          <ac:chgData name="Saad Arif Qadeer" userId="S::saqadeer@uwaterloo.ca::e53d7aa3-4894-4f48-9639-46fce9f9aff2" providerId="AD" clId="Web-{B407B52D-6E75-480D-BAF4-CFAA2C5FC30B}" dt="2022-03-31T17:02:09.825" v="373" actId="20577"/>
          <ac:spMkLst>
            <pc:docMk/>
            <pc:sldMk cId="3291888698" sldId="258"/>
            <ac:spMk id="2" creationId="{F3733A0F-24A6-F149-B4B9-F71DF1B39861}"/>
          </ac:spMkLst>
        </pc:spChg>
      </pc:sldChg>
      <pc:sldChg chg="addSp delSp modSp">
        <pc:chgData name="Saad Arif Qadeer" userId="S::saqadeer@uwaterloo.ca::e53d7aa3-4894-4f48-9639-46fce9f9aff2" providerId="AD" clId="Web-{B407B52D-6E75-480D-BAF4-CFAA2C5FC30B}" dt="2022-03-31T17:02:15.356" v="377" actId="20577"/>
        <pc:sldMkLst>
          <pc:docMk/>
          <pc:sldMk cId="1987649168" sldId="259"/>
        </pc:sldMkLst>
        <pc:spChg chg="add del mod">
          <ac:chgData name="Saad Arif Qadeer" userId="S::saqadeer@uwaterloo.ca::e53d7aa3-4894-4f48-9639-46fce9f9aff2" providerId="AD" clId="Web-{B407B52D-6E75-480D-BAF4-CFAA2C5FC30B}" dt="2022-03-31T16:26:06.348" v="70"/>
          <ac:spMkLst>
            <pc:docMk/>
            <pc:sldMk cId="1987649168" sldId="259"/>
            <ac:spMk id="3" creationId="{866C2504-4E70-304A-B7EF-0AEC1EE523BA}"/>
          </ac:spMkLst>
        </pc:spChg>
        <pc:spChg chg="mod">
          <ac:chgData name="Saad Arif Qadeer" userId="S::saqadeer@uwaterloo.ca::e53d7aa3-4894-4f48-9639-46fce9f9aff2" providerId="AD" clId="Web-{B407B52D-6E75-480D-BAF4-CFAA2C5FC30B}" dt="2022-03-31T17:02:15.356" v="377" actId="20577"/>
          <ac:spMkLst>
            <pc:docMk/>
            <pc:sldMk cId="1987649168" sldId="259"/>
            <ac:spMk id="3" creationId="{C80AF139-51A7-824F-A58B-E6821D43D541}"/>
          </ac:spMkLst>
        </pc:spChg>
        <pc:spChg chg="mod">
          <ac:chgData name="Saad Arif Qadeer" userId="S::saqadeer@uwaterloo.ca::e53d7aa3-4894-4f48-9639-46fce9f9aff2" providerId="AD" clId="Web-{B407B52D-6E75-480D-BAF4-CFAA2C5FC30B}" dt="2022-03-31T16:37:11.011" v="108" actId="14100"/>
          <ac:spMkLst>
            <pc:docMk/>
            <pc:sldMk cId="1987649168" sldId="259"/>
            <ac:spMk id="4" creationId="{3E65AA65-5BE0-BA47-B8B8-1D2408EC33EB}"/>
          </ac:spMkLst>
        </pc:spChg>
        <pc:spChg chg="add mod">
          <ac:chgData name="Saad Arif Qadeer" userId="S::saqadeer@uwaterloo.ca::e53d7aa3-4894-4f48-9639-46fce9f9aff2" providerId="AD" clId="Web-{B407B52D-6E75-480D-BAF4-CFAA2C5FC30B}" dt="2022-03-31T16:30:04.491" v="102" actId="20577"/>
          <ac:spMkLst>
            <pc:docMk/>
            <pc:sldMk cId="1987649168" sldId="259"/>
            <ac:spMk id="53" creationId="{039F98A9-2FCD-C707-4C9F-BB049620FA1F}"/>
          </ac:spMkLst>
        </pc:spChg>
        <pc:graphicFrameChg chg="add del">
          <ac:chgData name="Saad Arif Qadeer" userId="S::saqadeer@uwaterloo.ca::e53d7aa3-4894-4f48-9639-46fce9f9aff2" providerId="AD" clId="Web-{B407B52D-6E75-480D-BAF4-CFAA2C5FC30B}" dt="2022-03-31T16:26:06.317" v="69"/>
          <ac:graphicFrameMkLst>
            <pc:docMk/>
            <pc:sldMk cId="1987649168" sldId="259"/>
            <ac:graphicFrameMk id="3076" creationId="{5D0203D7-141A-8B59-C2DE-2A70D6E36630}"/>
          </ac:graphicFrameMkLst>
        </pc:graphicFrameChg>
        <pc:graphicFrameChg chg="add mod">
          <ac:chgData name="Saad Arif Qadeer" userId="S::saqadeer@uwaterloo.ca::e53d7aa3-4894-4f48-9639-46fce9f9aff2" providerId="AD" clId="Web-{B407B52D-6E75-480D-BAF4-CFAA2C5FC30B}" dt="2022-03-31T16:37:31.621" v="111" actId="14100"/>
          <ac:graphicFrameMkLst>
            <pc:docMk/>
            <pc:sldMk cId="1987649168" sldId="259"/>
            <ac:graphicFrameMk id="3078" creationId="{81A0A652-4BF7-AB90-EF87-919379DC0E22}"/>
          </ac:graphicFrameMkLst>
        </pc:graphicFrameChg>
        <pc:picChg chg="add del mod">
          <ac:chgData name="Saad Arif Qadeer" userId="S::saqadeer@uwaterloo.ca::e53d7aa3-4894-4f48-9639-46fce9f9aff2" providerId="AD" clId="Web-{B407B52D-6E75-480D-BAF4-CFAA2C5FC30B}" dt="2022-03-31T16:28:32.224" v="77"/>
          <ac:picMkLst>
            <pc:docMk/>
            <pc:sldMk cId="1987649168" sldId="259"/>
            <ac:picMk id="32" creationId="{D55D6C46-F8A7-08CC-ADDA-E92FA652CF92}"/>
          </ac:picMkLst>
        </pc:picChg>
        <pc:picChg chg="del mod">
          <ac:chgData name="Saad Arif Qadeer" userId="S::saqadeer@uwaterloo.ca::e53d7aa3-4894-4f48-9639-46fce9f9aff2" providerId="AD" clId="Web-{B407B52D-6E75-480D-BAF4-CFAA2C5FC30B}" dt="2022-03-31T16:27:46.740" v="73"/>
          <ac:picMkLst>
            <pc:docMk/>
            <pc:sldMk cId="1987649168" sldId="259"/>
            <ac:picMk id="3074" creationId="{15C949D9-26EA-7042-9B65-B1FD35FDAF12}"/>
          </ac:picMkLst>
        </pc:picChg>
      </pc:sldChg>
      <pc:sldChg chg="addSp delSp modSp mod setBg">
        <pc:chgData name="Saad Arif Qadeer" userId="S::saqadeer@uwaterloo.ca::e53d7aa3-4894-4f48-9639-46fce9f9aff2" providerId="AD" clId="Web-{B407B52D-6E75-480D-BAF4-CFAA2C5FC30B}" dt="2022-03-31T17:00:58.589" v="357" actId="1076"/>
        <pc:sldMkLst>
          <pc:docMk/>
          <pc:sldMk cId="3042269579" sldId="260"/>
        </pc:sldMkLst>
        <pc:spChg chg="mod">
          <ac:chgData name="Saad Arif Qadeer" userId="S::saqadeer@uwaterloo.ca::e53d7aa3-4894-4f48-9639-46fce9f9aff2" providerId="AD" clId="Web-{B407B52D-6E75-480D-BAF4-CFAA2C5FC30B}" dt="2022-03-31T16:25:28.504" v="67" actId="20577"/>
          <ac:spMkLst>
            <pc:docMk/>
            <pc:sldMk cId="3042269579" sldId="260"/>
            <ac:spMk id="2" creationId="{01C0DACD-4120-563F-9542-D06C59E49D69}"/>
          </ac:spMkLst>
        </pc:spChg>
        <pc:spChg chg="del">
          <ac:chgData name="Saad Arif Qadeer" userId="S::saqadeer@uwaterloo.ca::e53d7aa3-4894-4f48-9639-46fce9f9aff2" providerId="AD" clId="Web-{B407B52D-6E75-480D-BAF4-CFAA2C5FC30B}" dt="2022-03-31T16:21:53.579" v="10"/>
          <ac:spMkLst>
            <pc:docMk/>
            <pc:sldMk cId="3042269579" sldId="260"/>
            <ac:spMk id="3" creationId="{679964A6-2E03-D5B6-5765-9E737A0822AC}"/>
          </ac:spMkLst>
        </pc:spChg>
        <pc:spChg chg="add mod">
          <ac:chgData name="Saad Arif Qadeer" userId="S::saqadeer@uwaterloo.ca::e53d7aa3-4894-4f48-9639-46fce9f9aff2" providerId="AD" clId="Web-{B407B52D-6E75-480D-BAF4-CFAA2C5FC30B}" dt="2022-03-31T17:00:58.589" v="357" actId="1076"/>
          <ac:spMkLst>
            <pc:docMk/>
            <pc:sldMk cId="3042269579" sldId="260"/>
            <ac:spMk id="5" creationId="{B3AFF3FB-81F1-0067-DB04-79E11BE011B5}"/>
          </ac:spMkLst>
        </pc:spChg>
        <pc:spChg chg="add mod">
          <ac:chgData name="Saad Arif Qadeer" userId="S::saqadeer@uwaterloo.ca::e53d7aa3-4894-4f48-9639-46fce9f9aff2" providerId="AD" clId="Web-{B407B52D-6E75-480D-BAF4-CFAA2C5FC30B}" dt="2022-03-31T16:23:53.487" v="29"/>
          <ac:spMkLst>
            <pc:docMk/>
            <pc:sldMk cId="3042269579" sldId="260"/>
            <ac:spMk id="8" creationId="{09FDBE53-3EA9-0D0B-1208-D6EF15CE55D7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53.487" v="29"/>
          <ac:spMkLst>
            <pc:docMk/>
            <pc:sldMk cId="3042269579" sldId="260"/>
            <ac:spMk id="11" creationId="{DB304A14-32D0-4873-B914-423ED7B8DAFD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53.487" v="29"/>
          <ac:spMkLst>
            <pc:docMk/>
            <pc:sldMk cId="3042269579" sldId="260"/>
            <ac:spMk id="13" creationId="{1D460C86-854F-4FB3-ABC2-E823D8FEB9DB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53.487" v="29"/>
          <ac:spMkLst>
            <pc:docMk/>
            <pc:sldMk cId="3042269579" sldId="260"/>
            <ac:spMk id="15" creationId="{BB48116A-278A-4CC5-89D3-9DE8E8FF1245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3:53.487" v="29"/>
          <ac:spMkLst>
            <pc:docMk/>
            <pc:sldMk cId="3042269579" sldId="260"/>
            <ac:spMk id="20" creationId="{4F7EBAE4-9945-4473-9E34-B2C66EA0F03D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3:53.487" v="29"/>
          <ac:spMkLst>
            <pc:docMk/>
            <pc:sldMk cId="3042269579" sldId="260"/>
            <ac:spMk id="22" creationId="{70BEB1E7-2F88-40BC-B73D-42E5B6F80BFC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3:53.487" v="29"/>
          <ac:spMkLst>
            <pc:docMk/>
            <pc:sldMk cId="3042269579" sldId="260"/>
            <ac:spMk id="24" creationId="{A7B99495-F43F-4D80-A44F-2CB4764EB90B}"/>
          </ac:spMkLst>
        </pc:spChg>
        <pc:picChg chg="add mod ord">
          <ac:chgData name="Saad Arif Qadeer" userId="S::saqadeer@uwaterloo.ca::e53d7aa3-4894-4f48-9639-46fce9f9aff2" providerId="AD" clId="Web-{B407B52D-6E75-480D-BAF4-CFAA2C5FC30B}" dt="2022-03-31T16:23:53.487" v="29"/>
          <ac:picMkLst>
            <pc:docMk/>
            <pc:sldMk cId="3042269579" sldId="260"/>
            <ac:picMk id="4" creationId="{58C8E895-5BF6-10A8-3B4B-95B244C3CC82}"/>
          </ac:picMkLst>
        </pc:picChg>
      </pc:sldChg>
      <pc:sldChg chg="addSp delSp modSp new mod setBg">
        <pc:chgData name="Saad Arif Qadeer" userId="S::saqadeer@uwaterloo.ca::e53d7aa3-4894-4f48-9639-46fce9f9aff2" providerId="AD" clId="Web-{B407B52D-6E75-480D-BAF4-CFAA2C5FC30B}" dt="2022-03-31T16:23:47.253" v="28"/>
        <pc:sldMkLst>
          <pc:docMk/>
          <pc:sldMk cId="371338119" sldId="261"/>
        </pc:sldMkLst>
        <pc:spChg chg="mod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2" creationId="{C0F2F7E3-7BC5-098A-56B0-3F2657FCB2A0}"/>
          </ac:spMkLst>
        </pc:spChg>
        <pc:spChg chg="del">
          <ac:chgData name="Saad Arif Qadeer" userId="S::saqadeer@uwaterloo.ca::e53d7aa3-4894-4f48-9639-46fce9f9aff2" providerId="AD" clId="Web-{B407B52D-6E75-480D-BAF4-CFAA2C5FC30B}" dt="2022-03-31T16:21:30.845" v="9"/>
          <ac:spMkLst>
            <pc:docMk/>
            <pc:sldMk cId="371338119" sldId="261"/>
            <ac:spMk id="3" creationId="{3473995B-AAE5-5C7E-119B-6F1615160656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17.065" v="18"/>
          <ac:spMkLst>
            <pc:docMk/>
            <pc:sldMk cId="371338119" sldId="261"/>
            <ac:spMk id="8" creationId="{0EB33E47-8D1F-D749-737E-9D7A38CAFEE9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9" creationId="{8A7BA06D-B3FF-4E91-8639-B4569AE3AA23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17.065" v="18"/>
          <ac:spMkLst>
            <pc:docMk/>
            <pc:sldMk cId="371338119" sldId="261"/>
            <ac:spMk id="11" creationId="{DB304A14-32D0-4873-B914-423ED7B8DAFD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17.065" v="18"/>
          <ac:spMkLst>
            <pc:docMk/>
            <pc:sldMk cId="371338119" sldId="261"/>
            <ac:spMk id="13" creationId="{1D460C86-854F-4FB3-ABC2-E823D8FEB9DB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17.065" v="18"/>
          <ac:spMkLst>
            <pc:docMk/>
            <pc:sldMk cId="371338119" sldId="261"/>
            <ac:spMk id="15" creationId="{BB48116A-278A-4CC5-89D3-9DE8E8FF1245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1.752" v="20"/>
          <ac:spMkLst>
            <pc:docMk/>
            <pc:sldMk cId="371338119" sldId="261"/>
            <ac:spMk id="17" creationId="{2EB492CD-616E-47F8-933B-5E2D952A0593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1.752" v="20"/>
          <ac:spMkLst>
            <pc:docMk/>
            <pc:sldMk cId="371338119" sldId="261"/>
            <ac:spMk id="18" creationId="{59383CF9-23B5-4335-9B21-1791C4CF1C75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1.752" v="20"/>
          <ac:spMkLst>
            <pc:docMk/>
            <pc:sldMk cId="371338119" sldId="261"/>
            <ac:spMk id="19" creationId="{0007FE00-9498-4706-B255-6437B0252C02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1.752" v="20"/>
          <ac:spMkLst>
            <pc:docMk/>
            <pc:sldMk cId="371338119" sldId="261"/>
            <ac:spMk id="20" creationId="{284B4964-6C14-1924-B10C-A40F251F33D3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3.534" v="22"/>
          <ac:spMkLst>
            <pc:docMk/>
            <pc:sldMk cId="371338119" sldId="261"/>
            <ac:spMk id="22" creationId="{6A84B152-3496-4C52-AF08-97AFFC09DD2C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3.534" v="22"/>
          <ac:spMkLst>
            <pc:docMk/>
            <pc:sldMk cId="371338119" sldId="261"/>
            <ac:spMk id="23" creationId="{B621D332-7329-4994-8836-C429A51B7549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3.534" v="22"/>
          <ac:spMkLst>
            <pc:docMk/>
            <pc:sldMk cId="371338119" sldId="261"/>
            <ac:spMk id="24" creationId="{6B2ADB95-0FA3-4BD7-A8AC-89D014A83E5B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3.534" v="22"/>
          <ac:spMkLst>
            <pc:docMk/>
            <pc:sldMk cId="371338119" sldId="261"/>
            <ac:spMk id="25" creationId="{2D20F754-35A9-4508-BE3C-C59996D1437B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3.534" v="22"/>
          <ac:spMkLst>
            <pc:docMk/>
            <pc:sldMk cId="371338119" sldId="261"/>
            <ac:spMk id="26" creationId="{35850D6B-F9C3-FB9F-3BC3-14DEB00DB24D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3.534" v="22"/>
          <ac:spMkLst>
            <pc:docMk/>
            <pc:sldMk cId="371338119" sldId="261"/>
            <ac:spMk id="27" creationId="{C924DBCE-E731-4B22-8181-A39C1D86276C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3.534" v="22"/>
          <ac:spMkLst>
            <pc:docMk/>
            <pc:sldMk cId="371338119" sldId="261"/>
            <ac:spMk id="28" creationId="{4CBF9756-6AC8-4C65-84DF-56FBFFA1D873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23.534" v="22"/>
          <ac:spMkLst>
            <pc:docMk/>
            <pc:sldMk cId="371338119" sldId="261"/>
            <ac:spMk id="29" creationId="{2D385988-EAAF-4C27-AF8A-2BFBECAF3D4F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31" creationId="{2B30C86D-5A07-48BC-9C9D-6F9A2DB1E9E1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32" creationId="{8930EBA3-4D2E-42E8-B828-834555328D85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33" creationId="{E58B2195-5055-402F-A3E7-53FF0E4980C3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34" creationId="{528AA953-F4F9-4DC5-97C7-491F4AF937DC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39" creationId="{8A7BA06D-B3FF-4E91-8639-B4569AE3AA23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41" creationId="{2B30C86D-5A07-48BC-9C9D-6F9A2DB1E9E1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43" creationId="{8930EBA3-4D2E-42E8-B828-834555328D85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45" creationId="{E58B2195-5055-402F-A3E7-53FF0E4980C3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3:47.253" v="28"/>
          <ac:spMkLst>
            <pc:docMk/>
            <pc:sldMk cId="371338119" sldId="261"/>
            <ac:spMk id="47" creationId="{528AA953-F4F9-4DC5-97C7-491F4AF937DC}"/>
          </ac:spMkLst>
        </pc:spChg>
        <pc:picChg chg="add mod ord">
          <ac:chgData name="Saad Arif Qadeer" userId="S::saqadeer@uwaterloo.ca::e53d7aa3-4894-4f48-9639-46fce9f9aff2" providerId="AD" clId="Web-{B407B52D-6E75-480D-BAF4-CFAA2C5FC30B}" dt="2022-03-31T16:23:23.549" v="23"/>
          <ac:picMkLst>
            <pc:docMk/>
            <pc:sldMk cId="371338119" sldId="261"/>
            <ac:picMk id="4" creationId="{BF9E425E-28C0-1F16-F7ED-826E0B301874}"/>
          </ac:picMkLst>
        </pc:picChg>
        <pc:cxnChg chg="add del">
          <ac:chgData name="Saad Arif Qadeer" userId="S::saqadeer@uwaterloo.ca::e53d7aa3-4894-4f48-9639-46fce9f9aff2" providerId="AD" clId="Web-{B407B52D-6E75-480D-BAF4-CFAA2C5FC30B}" dt="2022-03-31T16:23:23.534" v="22"/>
          <ac:cxnSpMkLst>
            <pc:docMk/>
            <pc:sldMk cId="371338119" sldId="261"/>
            <ac:cxnSpMk id="21" creationId="{43621FD4-D14D-45D5-9A57-9A2DE5EA59C0}"/>
          </ac:cxnSpMkLst>
        </pc:cxnChg>
      </pc:sldChg>
      <pc:sldChg chg="addSp modSp">
        <pc:chgData name="Saad Arif Qadeer" userId="S::saqadeer@uwaterloo.ca::e53d7aa3-4894-4f48-9639-46fce9f9aff2" providerId="AD" clId="Web-{B407B52D-6E75-480D-BAF4-CFAA2C5FC30B}" dt="2022-03-31T17:31:18.297" v="397" actId="20577"/>
        <pc:sldMkLst>
          <pc:docMk/>
          <pc:sldMk cId="2103761238" sldId="262"/>
        </pc:sldMkLst>
        <pc:spChg chg="mod">
          <ac:chgData name="Saad Arif Qadeer" userId="S::saqadeer@uwaterloo.ca::e53d7aa3-4894-4f48-9639-46fce9f9aff2" providerId="AD" clId="Web-{B407B52D-6E75-480D-BAF4-CFAA2C5FC30B}" dt="2022-03-31T17:31:18.297" v="397" actId="20577"/>
          <ac:spMkLst>
            <pc:docMk/>
            <pc:sldMk cId="2103761238" sldId="262"/>
            <ac:spMk id="2" creationId="{7D469FC1-EDA8-6B17-3634-782AE0B1BD44}"/>
          </ac:spMkLst>
        </pc:spChg>
        <pc:spChg chg="mod">
          <ac:chgData name="Saad Arif Qadeer" userId="S::saqadeer@uwaterloo.ca::e53d7aa3-4894-4f48-9639-46fce9f9aff2" providerId="AD" clId="Web-{B407B52D-6E75-480D-BAF4-CFAA2C5FC30B}" dt="2022-03-31T17:02:32.122" v="385" actId="20577"/>
          <ac:spMkLst>
            <pc:docMk/>
            <pc:sldMk cId="2103761238" sldId="262"/>
            <ac:spMk id="3" creationId="{9F04B42F-9485-6E48-AC31-56DEB9D56226}"/>
          </ac:spMkLst>
        </pc:spChg>
        <pc:spChg chg="add mod">
          <ac:chgData name="Saad Arif Qadeer" userId="S::saqadeer@uwaterloo.ca::e53d7aa3-4894-4f48-9639-46fce9f9aff2" providerId="AD" clId="Web-{B407B52D-6E75-480D-BAF4-CFAA2C5FC30B}" dt="2022-03-31T17:01:31.199" v="361" actId="14100"/>
          <ac:spMkLst>
            <pc:docMk/>
            <pc:sldMk cId="2103761238" sldId="262"/>
            <ac:spMk id="6" creationId="{68BB003F-234A-FC38-7E93-052225F7F151}"/>
          </ac:spMkLst>
        </pc:spChg>
      </pc:sldChg>
      <pc:sldChg chg="addSp delSp modSp mod setBg">
        <pc:chgData name="Saad Arif Qadeer" userId="S::saqadeer@uwaterloo.ca::e53d7aa3-4894-4f48-9639-46fce9f9aff2" providerId="AD" clId="Web-{B407B52D-6E75-480D-BAF4-CFAA2C5FC30B}" dt="2022-03-31T17:02:44.184" v="392" actId="20577"/>
        <pc:sldMkLst>
          <pc:docMk/>
          <pc:sldMk cId="389506712" sldId="263"/>
        </pc:sldMkLst>
        <pc:spChg chg="mod">
          <ac:chgData name="Saad Arif Qadeer" userId="S::saqadeer@uwaterloo.ca::e53d7aa3-4894-4f48-9639-46fce9f9aff2" providerId="AD" clId="Web-{B407B52D-6E75-480D-BAF4-CFAA2C5FC30B}" dt="2022-03-31T16:25:09.800" v="62"/>
          <ac:spMkLst>
            <pc:docMk/>
            <pc:sldMk cId="389506712" sldId="263"/>
            <ac:spMk id="2" creationId="{AD3DB540-BC9E-74E3-1370-AC8DDE018ADB}"/>
          </ac:spMkLst>
        </pc:spChg>
        <pc:spChg chg="mod">
          <ac:chgData name="Saad Arif Qadeer" userId="S::saqadeer@uwaterloo.ca::e53d7aa3-4894-4f48-9639-46fce9f9aff2" providerId="AD" clId="Web-{B407B52D-6E75-480D-BAF4-CFAA2C5FC30B}" dt="2022-03-31T16:25:09.800" v="62"/>
          <ac:spMkLst>
            <pc:docMk/>
            <pc:sldMk cId="389506712" sldId="263"/>
            <ac:spMk id="3" creationId="{22B26E93-27A2-FDB1-E81E-6DEEBFD84924}"/>
          </ac:spMkLst>
        </pc:spChg>
        <pc:spChg chg="mod">
          <ac:chgData name="Saad Arif Qadeer" userId="S::saqadeer@uwaterloo.ca::e53d7aa3-4894-4f48-9639-46fce9f9aff2" providerId="AD" clId="Web-{B407B52D-6E75-480D-BAF4-CFAA2C5FC30B}" dt="2022-03-31T17:02:44.184" v="392" actId="20577"/>
          <ac:spMkLst>
            <pc:docMk/>
            <pc:sldMk cId="389506712" sldId="263"/>
            <ac:spMk id="4" creationId="{0EF2548C-AEBF-4A44-BF22-69D7F783BEA0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5:06.816" v="59"/>
          <ac:spMkLst>
            <pc:docMk/>
            <pc:sldMk cId="389506712" sldId="263"/>
            <ac:spMk id="8" creationId="{907EF6B7-1338-4443-8C46-6A318D952DFD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5:06.816" v="59"/>
          <ac:spMkLst>
            <pc:docMk/>
            <pc:sldMk cId="389506712" sldId="263"/>
            <ac:spMk id="10" creationId="{DAAE4CDD-124C-4DCF-9584-B6033B545DD5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5:06.816" v="59"/>
          <ac:spMkLst>
            <pc:docMk/>
            <pc:sldMk cId="389506712" sldId="263"/>
            <ac:spMk id="12" creationId="{081E4A58-353D-44AE-B2FC-2A74E2E400F7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5:09.785" v="61"/>
          <ac:spMkLst>
            <pc:docMk/>
            <pc:sldMk cId="389506712" sldId="263"/>
            <ac:spMk id="14" creationId="{389575E1-3389-451A-A5F7-27854C25C599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5:09.785" v="61"/>
          <ac:spMkLst>
            <pc:docMk/>
            <pc:sldMk cId="389506712" sldId="263"/>
            <ac:spMk id="15" creationId="{A53CCC5C-D88E-40FB-B30B-23DCDBD01D37}"/>
          </ac:spMkLst>
        </pc:spChg>
        <pc:spChg chg="add del">
          <ac:chgData name="Saad Arif Qadeer" userId="S::saqadeer@uwaterloo.ca::e53d7aa3-4894-4f48-9639-46fce9f9aff2" providerId="AD" clId="Web-{B407B52D-6E75-480D-BAF4-CFAA2C5FC30B}" dt="2022-03-31T16:25:09.785" v="61"/>
          <ac:spMkLst>
            <pc:docMk/>
            <pc:sldMk cId="389506712" sldId="263"/>
            <ac:spMk id="16" creationId="{081E4A58-353D-44AE-B2FC-2A74E2E400F7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5:09.800" v="62"/>
          <ac:spMkLst>
            <pc:docMk/>
            <pc:sldMk cId="389506712" sldId="263"/>
            <ac:spMk id="18" creationId="{907EF6B7-1338-4443-8C46-6A318D952DFD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5:09.800" v="62"/>
          <ac:spMkLst>
            <pc:docMk/>
            <pc:sldMk cId="389506712" sldId="263"/>
            <ac:spMk id="19" creationId="{DAAE4CDD-124C-4DCF-9584-B6033B545DD5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25:09.800" v="62"/>
          <ac:spMkLst>
            <pc:docMk/>
            <pc:sldMk cId="389506712" sldId="263"/>
            <ac:spMk id="20" creationId="{081E4A58-353D-44AE-B2FC-2A74E2E400F7}"/>
          </ac:spMkLst>
        </pc:spChg>
      </pc:sldChg>
      <pc:sldChg chg="modSp">
        <pc:chgData name="Saad Arif Qadeer" userId="S::saqadeer@uwaterloo.ca::e53d7aa3-4894-4f48-9639-46fce9f9aff2" providerId="AD" clId="Web-{B407B52D-6E75-480D-BAF4-CFAA2C5FC30B}" dt="2022-03-31T17:31:24.453" v="398" actId="20577"/>
        <pc:sldMkLst>
          <pc:docMk/>
          <pc:sldMk cId="3526055436" sldId="264"/>
        </pc:sldMkLst>
        <pc:spChg chg="mod">
          <ac:chgData name="Saad Arif Qadeer" userId="S::saqadeer@uwaterloo.ca::e53d7aa3-4894-4f48-9639-46fce9f9aff2" providerId="AD" clId="Web-{B407B52D-6E75-480D-BAF4-CFAA2C5FC30B}" dt="2022-03-31T17:31:24.453" v="398" actId="20577"/>
          <ac:spMkLst>
            <pc:docMk/>
            <pc:sldMk cId="3526055436" sldId="264"/>
            <ac:spMk id="2" creationId="{E6C45052-EF15-CCA7-32C7-2A6737F1B6B2}"/>
          </ac:spMkLst>
        </pc:spChg>
        <pc:spChg chg="mod">
          <ac:chgData name="Saad Arif Qadeer" userId="S::saqadeer@uwaterloo.ca::e53d7aa3-4894-4f48-9639-46fce9f9aff2" providerId="AD" clId="Web-{B407B52D-6E75-480D-BAF4-CFAA2C5FC30B}" dt="2022-03-31T17:02:37.606" v="389" actId="20577"/>
          <ac:spMkLst>
            <pc:docMk/>
            <pc:sldMk cId="3526055436" sldId="264"/>
            <ac:spMk id="3" creationId="{0FB0A741-979D-3544-8C75-1D25D1031454}"/>
          </ac:spMkLst>
        </pc:spChg>
      </pc:sldChg>
      <pc:sldChg chg="addSp delSp modSp new mod setBg">
        <pc:chgData name="Saad Arif Qadeer" userId="S::saqadeer@uwaterloo.ca::e53d7aa3-4894-4f48-9639-46fce9f9aff2" providerId="AD" clId="Web-{B407B52D-6E75-480D-BAF4-CFAA2C5FC30B}" dt="2022-03-31T17:31:12.172" v="396" actId="20577"/>
        <pc:sldMkLst>
          <pc:docMk/>
          <pc:sldMk cId="1480184859" sldId="265"/>
        </pc:sldMkLst>
        <pc:spChg chg="mod">
          <ac:chgData name="Saad Arif Qadeer" userId="S::saqadeer@uwaterloo.ca::e53d7aa3-4894-4f48-9639-46fce9f9aff2" providerId="AD" clId="Web-{B407B52D-6E75-480D-BAF4-CFAA2C5FC30B}" dt="2022-03-31T17:31:12.172" v="396" actId="20577"/>
          <ac:spMkLst>
            <pc:docMk/>
            <pc:sldMk cId="1480184859" sldId="265"/>
            <ac:spMk id="2" creationId="{118E65ED-F7D1-8D58-17AE-064D96C7E643}"/>
          </ac:spMkLst>
        </pc:spChg>
        <pc:spChg chg="del">
          <ac:chgData name="Saad Arif Qadeer" userId="S::saqadeer@uwaterloo.ca::e53d7aa3-4894-4f48-9639-46fce9f9aff2" providerId="AD" clId="Web-{B407B52D-6E75-480D-BAF4-CFAA2C5FC30B}" dt="2022-03-31T16:48:44.285" v="113"/>
          <ac:spMkLst>
            <pc:docMk/>
            <pc:sldMk cId="1480184859" sldId="265"/>
            <ac:spMk id="3" creationId="{50E98DCC-0CBE-B2F5-8DC6-0D68A159B312}"/>
          </ac:spMkLst>
        </pc:spChg>
        <pc:spChg chg="mod">
          <ac:chgData name="Saad Arif Qadeer" userId="S::saqadeer@uwaterloo.ca::e53d7aa3-4894-4f48-9639-46fce9f9aff2" providerId="AD" clId="Web-{B407B52D-6E75-480D-BAF4-CFAA2C5FC30B}" dt="2022-03-31T17:02:26.481" v="382" actId="20577"/>
          <ac:spMkLst>
            <pc:docMk/>
            <pc:sldMk cId="1480184859" sldId="265"/>
            <ac:spMk id="3" creationId="{78252172-E61A-0141-92BF-20088522CA81}"/>
          </ac:spMkLst>
        </pc:spChg>
        <pc:spChg chg="add mod">
          <ac:chgData name="Saad Arif Qadeer" userId="S::saqadeer@uwaterloo.ca::e53d7aa3-4894-4f48-9639-46fce9f9aff2" providerId="AD" clId="Web-{B407B52D-6E75-480D-BAF4-CFAA2C5FC30B}" dt="2022-03-31T16:50:46.895" v="145" actId="1076"/>
          <ac:spMkLst>
            <pc:docMk/>
            <pc:sldMk cId="1480184859" sldId="265"/>
            <ac:spMk id="8" creationId="{9F5B6F89-BA26-9D86-E3BD-92308B77DE2A}"/>
          </ac:spMkLst>
        </pc:spChg>
        <pc:spChg chg="add mod">
          <ac:chgData name="Saad Arif Qadeer" userId="S::saqadeer@uwaterloo.ca::e53d7aa3-4894-4f48-9639-46fce9f9aff2" providerId="AD" clId="Web-{B407B52D-6E75-480D-BAF4-CFAA2C5FC30B}" dt="2022-03-31T16:51:42.130" v="156" actId="20577"/>
          <ac:spMkLst>
            <pc:docMk/>
            <pc:sldMk cId="1480184859" sldId="265"/>
            <ac:spMk id="9" creationId="{A0CB3CBB-A7AD-2B6D-E8DD-B08D49A2192C}"/>
          </ac:spMkLst>
        </pc:spChg>
        <pc:spChg chg="add mod">
          <ac:chgData name="Saad Arif Qadeer" userId="S::saqadeer@uwaterloo.ca::e53d7aa3-4894-4f48-9639-46fce9f9aff2" providerId="AD" clId="Web-{B407B52D-6E75-480D-BAF4-CFAA2C5FC30B}" dt="2022-03-31T17:00:18.464" v="354" actId="1076"/>
          <ac:spMkLst>
            <pc:docMk/>
            <pc:sldMk cId="1480184859" sldId="265"/>
            <ac:spMk id="10" creationId="{DFF59997-4B43-16DD-4960-5144A4C8217C}"/>
          </ac:spMkLst>
        </pc:spChg>
        <pc:spChg chg="add mod">
          <ac:chgData name="Saad Arif Qadeer" userId="S::saqadeer@uwaterloo.ca::e53d7aa3-4894-4f48-9639-46fce9f9aff2" providerId="AD" clId="Web-{B407B52D-6E75-480D-BAF4-CFAA2C5FC30B}" dt="2022-03-31T16:57:14.165" v="337" actId="20577"/>
          <ac:spMkLst>
            <pc:docMk/>
            <pc:sldMk cId="1480184859" sldId="265"/>
            <ac:spMk id="11" creationId="{52BBE599-DC69-52B3-FFF9-69E96403939D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49:22.535" v="120"/>
          <ac:spMkLst>
            <pc:docMk/>
            <pc:sldMk cId="1480184859" sldId="265"/>
            <ac:spMk id="14" creationId="{5F255613-AAE8-4321-9EBA-89253DD45042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49:22.535" v="120"/>
          <ac:spMkLst>
            <pc:docMk/>
            <pc:sldMk cId="1480184859" sldId="265"/>
            <ac:spMk id="16" creationId="{5A3987B4-5CBA-4CB7-862B-56A9917A2D35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49:22.535" v="120"/>
          <ac:spMkLst>
            <pc:docMk/>
            <pc:sldMk cId="1480184859" sldId="265"/>
            <ac:spMk id="18" creationId="{CB147A70-DC29-4DDF-A34C-2B82C6E2295E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49:22.535" v="120"/>
          <ac:spMkLst>
            <pc:docMk/>
            <pc:sldMk cId="1480184859" sldId="265"/>
            <ac:spMk id="20" creationId="{D1B80E9C-CF8A-440B-B8F5-54BF121BF458}"/>
          </ac:spMkLst>
        </pc:spChg>
        <pc:spChg chg="add">
          <ac:chgData name="Saad Arif Qadeer" userId="S::saqadeer@uwaterloo.ca::e53d7aa3-4894-4f48-9639-46fce9f9aff2" providerId="AD" clId="Web-{B407B52D-6E75-480D-BAF4-CFAA2C5FC30B}" dt="2022-03-31T16:49:22.535" v="120"/>
          <ac:spMkLst>
            <pc:docMk/>
            <pc:sldMk cId="1480184859" sldId="265"/>
            <ac:spMk id="22" creationId="{F1FF25AD-D64E-45A0-B2D0-F4A6AB092614}"/>
          </ac:spMkLst>
        </pc:spChg>
        <pc:picChg chg="add mod ord">
          <ac:chgData name="Saad Arif Qadeer" userId="S::saqadeer@uwaterloo.ca::e53d7aa3-4894-4f48-9639-46fce9f9aff2" providerId="AD" clId="Web-{B407B52D-6E75-480D-BAF4-CFAA2C5FC30B}" dt="2022-03-31T16:49:35.160" v="122" actId="1076"/>
          <ac:picMkLst>
            <pc:docMk/>
            <pc:sldMk cId="1480184859" sldId="265"/>
            <ac:picMk id="4" creationId="{D6723C76-12A6-B2CD-BF21-FCED184CC5D0}"/>
          </ac:picMkLst>
        </pc:picChg>
        <pc:picChg chg="add mod ord">
          <ac:chgData name="Saad Arif Qadeer" userId="S::saqadeer@uwaterloo.ca::e53d7aa3-4894-4f48-9639-46fce9f9aff2" providerId="AD" clId="Web-{B407B52D-6E75-480D-BAF4-CFAA2C5FC30B}" dt="2022-03-31T16:50:40.801" v="144" actId="1076"/>
          <ac:picMkLst>
            <pc:docMk/>
            <pc:sldMk cId="1480184859" sldId="265"/>
            <ac:picMk id="5" creationId="{F5C47CD6-F889-48D2-37D7-49EEA6681DDE}"/>
          </ac:picMkLst>
        </pc:picChg>
        <pc:picChg chg="add mod">
          <ac:chgData name="Saad Arif Qadeer" userId="S::saqadeer@uwaterloo.ca::e53d7aa3-4894-4f48-9639-46fce9f9aff2" providerId="AD" clId="Web-{B407B52D-6E75-480D-BAF4-CFAA2C5FC30B}" dt="2022-03-31T16:50:52.880" v="146" actId="1076"/>
          <ac:picMkLst>
            <pc:docMk/>
            <pc:sldMk cId="1480184859" sldId="265"/>
            <ac:picMk id="6" creationId="{7507F4BB-80B7-DCD0-B550-B6CD2FBC09D0}"/>
          </ac:picMkLst>
        </pc:picChg>
        <pc:picChg chg="add mod">
          <ac:chgData name="Saad Arif Qadeer" userId="S::saqadeer@uwaterloo.ca::e53d7aa3-4894-4f48-9639-46fce9f9aff2" providerId="AD" clId="Web-{B407B52D-6E75-480D-BAF4-CFAA2C5FC30B}" dt="2022-03-31T16:49:22.535" v="120"/>
          <ac:picMkLst>
            <pc:docMk/>
            <pc:sldMk cId="1480184859" sldId="265"/>
            <ac:picMk id="7" creationId="{AE55C772-2E12-B603-C769-C78036799D29}"/>
          </ac:picMkLst>
        </pc:picChg>
      </pc:sldChg>
    </pc:docChg>
  </pc:docChgLst>
  <pc:docChgLst>
    <pc:chgData name="Natasha Narendra Thomare" userId="S::nnthomar@uwaterloo.ca::f4e88a56-afd9-4e3a-acf6-412ab99a58d3" providerId="AD" clId="Web-{441D34B0-8D32-65B8-B3B0-F728F36F21E7}"/>
    <pc:docChg chg="modSld">
      <pc:chgData name="Natasha Narendra Thomare" userId="S::nnthomar@uwaterloo.ca::f4e88a56-afd9-4e3a-acf6-412ab99a58d3" providerId="AD" clId="Web-{441D34B0-8D32-65B8-B3B0-F728F36F21E7}" dt="2022-03-31T17:17:59.292" v="20" actId="1076"/>
      <pc:docMkLst>
        <pc:docMk/>
      </pc:docMkLst>
      <pc:sldChg chg="addSp modSp">
        <pc:chgData name="Natasha Narendra Thomare" userId="S::nnthomar@uwaterloo.ca::f4e88a56-afd9-4e3a-acf6-412ab99a58d3" providerId="AD" clId="Web-{441D34B0-8D32-65B8-B3B0-F728F36F21E7}" dt="2022-03-31T17:17:59.292" v="20" actId="1076"/>
        <pc:sldMkLst>
          <pc:docMk/>
          <pc:sldMk cId="2785008362" sldId="257"/>
        </pc:sldMkLst>
        <pc:spChg chg="add mod">
          <ac:chgData name="Natasha Narendra Thomare" userId="S::nnthomar@uwaterloo.ca::f4e88a56-afd9-4e3a-acf6-412ab99a58d3" providerId="AD" clId="Web-{441D34B0-8D32-65B8-B3B0-F728F36F21E7}" dt="2022-03-31T17:16:56.947" v="17" actId="1076"/>
          <ac:spMkLst>
            <pc:docMk/>
            <pc:sldMk cId="2785008362" sldId="257"/>
            <ac:spMk id="5" creationId="{F198AAA2-1485-A29C-01A6-320F278B9E58}"/>
          </ac:spMkLst>
        </pc:spChg>
        <pc:spChg chg="add mod">
          <ac:chgData name="Natasha Narendra Thomare" userId="S::nnthomar@uwaterloo.ca::f4e88a56-afd9-4e3a-acf6-412ab99a58d3" providerId="AD" clId="Web-{441D34B0-8D32-65B8-B3B0-F728F36F21E7}" dt="2022-03-31T17:17:59.292" v="20" actId="1076"/>
          <ac:spMkLst>
            <pc:docMk/>
            <pc:sldMk cId="2785008362" sldId="257"/>
            <ac:spMk id="6" creationId="{A37E7F66-07CE-DBC6-8B33-A03496E3D7AC}"/>
          </ac:spMkLst>
        </pc:spChg>
      </pc:sldChg>
    </pc:docChg>
  </pc:docChgLst>
  <pc:docChgLst>
    <pc:chgData name="Parmandeep Chaddha" userId="S::pchaddha@uwaterloo.ca::6c1bf8c4-9193-4199-b858-c6d3e83d22fd" providerId="AD" clId="Web-{F2B88C2B-3C93-4113-52B9-EE9AC64BFBAA}"/>
    <pc:docChg chg="addSld modSld">
      <pc:chgData name="Parmandeep Chaddha" userId="S::pchaddha@uwaterloo.ca::6c1bf8c4-9193-4199-b858-c6d3e83d22fd" providerId="AD" clId="Web-{F2B88C2B-3C93-4113-52B9-EE9AC64BFBAA}" dt="2022-03-31T16:28:12.645" v="168" actId="1076"/>
      <pc:docMkLst>
        <pc:docMk/>
      </pc:docMkLst>
      <pc:sldChg chg="addSp delSp modSp">
        <pc:chgData name="Parmandeep Chaddha" userId="S::pchaddha@uwaterloo.ca::6c1bf8c4-9193-4199-b858-c6d3e83d22fd" providerId="AD" clId="Web-{F2B88C2B-3C93-4113-52B9-EE9AC64BFBAA}" dt="2022-03-31T16:20:47.917" v="40" actId="20577"/>
        <pc:sldMkLst>
          <pc:docMk/>
          <pc:sldMk cId="3576666673" sldId="256"/>
        </pc:sldMkLst>
        <pc:spChg chg="mod">
          <ac:chgData name="Parmandeep Chaddha" userId="S::pchaddha@uwaterloo.ca::6c1bf8c4-9193-4199-b858-c6d3e83d22fd" providerId="AD" clId="Web-{F2B88C2B-3C93-4113-52B9-EE9AC64BFBAA}" dt="2022-03-31T16:20:47.917" v="40" actId="20577"/>
          <ac:spMkLst>
            <pc:docMk/>
            <pc:sldMk cId="3576666673" sldId="256"/>
            <ac:spMk id="2" creationId="{FD196BC3-5B6A-8A48-8477-C31526E34FFF}"/>
          </ac:spMkLst>
        </pc:spChg>
        <pc:spChg chg="add del">
          <ac:chgData name="Parmandeep Chaddha" userId="S::pchaddha@uwaterloo.ca::6c1bf8c4-9193-4199-b858-c6d3e83d22fd" providerId="AD" clId="Web-{F2B88C2B-3C93-4113-52B9-EE9AC64BFBAA}" dt="2022-03-31T16:19:47.463" v="2"/>
          <ac:spMkLst>
            <pc:docMk/>
            <pc:sldMk cId="3576666673" sldId="256"/>
            <ac:spMk id="5" creationId="{63E4974C-D26F-0F65-8430-6A8F2894DF51}"/>
          </ac:spMkLst>
        </pc:spChg>
      </pc:sldChg>
      <pc:sldChg chg="modSp">
        <pc:chgData name="Parmandeep Chaddha" userId="S::pchaddha@uwaterloo.ca::6c1bf8c4-9193-4199-b858-c6d3e83d22fd" providerId="AD" clId="Web-{F2B88C2B-3C93-4113-52B9-EE9AC64BFBAA}" dt="2022-03-31T16:28:12.645" v="168" actId="1076"/>
        <pc:sldMkLst>
          <pc:docMk/>
          <pc:sldMk cId="1987649168" sldId="259"/>
        </pc:sldMkLst>
        <pc:picChg chg="mod">
          <ac:chgData name="Parmandeep Chaddha" userId="S::pchaddha@uwaterloo.ca::6c1bf8c4-9193-4199-b858-c6d3e83d22fd" providerId="AD" clId="Web-{F2B88C2B-3C93-4113-52B9-EE9AC64BFBAA}" dt="2022-03-31T16:28:12.645" v="168" actId="1076"/>
          <ac:picMkLst>
            <pc:docMk/>
            <pc:sldMk cId="1987649168" sldId="259"/>
            <ac:picMk id="32" creationId="{D55D6C46-F8A7-08CC-ADDA-E92FA652CF92}"/>
          </ac:picMkLst>
        </pc:picChg>
      </pc:sldChg>
      <pc:sldChg chg="new">
        <pc:chgData name="Parmandeep Chaddha" userId="S::pchaddha@uwaterloo.ca::6c1bf8c4-9193-4199-b858-c6d3e83d22fd" providerId="AD" clId="Web-{F2B88C2B-3C93-4113-52B9-EE9AC64BFBAA}" dt="2022-03-31T16:21:05.199" v="41"/>
        <pc:sldMkLst>
          <pc:docMk/>
          <pc:sldMk cId="3042269579" sldId="260"/>
        </pc:sldMkLst>
      </pc:sldChg>
      <pc:sldChg chg="modSp">
        <pc:chgData name="Parmandeep Chaddha" userId="S::pchaddha@uwaterloo.ca::6c1bf8c4-9193-4199-b858-c6d3e83d22fd" providerId="AD" clId="Web-{F2B88C2B-3C93-4113-52B9-EE9AC64BFBAA}" dt="2022-03-31T16:21:33.418" v="50" actId="20577"/>
        <pc:sldMkLst>
          <pc:docMk/>
          <pc:sldMk cId="371338119" sldId="261"/>
        </pc:sldMkLst>
        <pc:spChg chg="mod">
          <ac:chgData name="Parmandeep Chaddha" userId="S::pchaddha@uwaterloo.ca::6c1bf8c4-9193-4199-b858-c6d3e83d22fd" providerId="AD" clId="Web-{F2B88C2B-3C93-4113-52B9-EE9AC64BFBAA}" dt="2022-03-31T16:21:33.418" v="50" actId="20577"/>
          <ac:spMkLst>
            <pc:docMk/>
            <pc:sldMk cId="371338119" sldId="261"/>
            <ac:spMk id="2" creationId="{C0F2F7E3-7BC5-098A-56B0-3F2657FCB2A0}"/>
          </ac:spMkLst>
        </pc:spChg>
      </pc:sldChg>
      <pc:sldChg chg="addSp delSp modSp new">
        <pc:chgData name="Parmandeep Chaddha" userId="S::pchaddha@uwaterloo.ca::6c1bf8c4-9193-4199-b858-c6d3e83d22fd" providerId="AD" clId="Web-{F2B88C2B-3C93-4113-52B9-EE9AC64BFBAA}" dt="2022-03-31T16:23:49.186" v="124"/>
        <pc:sldMkLst>
          <pc:docMk/>
          <pc:sldMk cId="2103761238" sldId="262"/>
        </pc:sldMkLst>
        <pc:spChg chg="mod">
          <ac:chgData name="Parmandeep Chaddha" userId="S::pchaddha@uwaterloo.ca::6c1bf8c4-9193-4199-b858-c6d3e83d22fd" providerId="AD" clId="Web-{F2B88C2B-3C93-4113-52B9-EE9AC64BFBAA}" dt="2022-03-31T16:22:51.482" v="113" actId="20577"/>
          <ac:spMkLst>
            <pc:docMk/>
            <pc:sldMk cId="2103761238" sldId="262"/>
            <ac:spMk id="2" creationId="{7D469FC1-EDA8-6B17-3634-782AE0B1BD44}"/>
          </ac:spMkLst>
        </pc:spChg>
        <pc:spChg chg="del">
          <ac:chgData name="Parmandeep Chaddha" userId="S::pchaddha@uwaterloo.ca::6c1bf8c4-9193-4199-b858-c6d3e83d22fd" providerId="AD" clId="Web-{F2B88C2B-3C93-4113-52B9-EE9AC64BFBAA}" dt="2022-03-31T16:22:20.481" v="97"/>
          <ac:spMkLst>
            <pc:docMk/>
            <pc:sldMk cId="2103761238" sldId="262"/>
            <ac:spMk id="3" creationId="{D71452B3-BD39-3584-2EEA-78C2E3D00260}"/>
          </ac:spMkLst>
        </pc:spChg>
        <pc:picChg chg="add mod">
          <ac:chgData name="Parmandeep Chaddha" userId="S::pchaddha@uwaterloo.ca::6c1bf8c4-9193-4199-b858-c6d3e83d22fd" providerId="AD" clId="Web-{F2B88C2B-3C93-4113-52B9-EE9AC64BFBAA}" dt="2022-03-31T16:23:42.108" v="123"/>
          <ac:picMkLst>
            <pc:docMk/>
            <pc:sldMk cId="2103761238" sldId="262"/>
            <ac:picMk id="4" creationId="{6B741F24-4B61-48CC-607E-2747D46033F4}"/>
          </ac:picMkLst>
        </pc:picChg>
        <pc:picChg chg="add mod">
          <ac:chgData name="Parmandeep Chaddha" userId="S::pchaddha@uwaterloo.ca::6c1bf8c4-9193-4199-b858-c6d3e83d22fd" providerId="AD" clId="Web-{F2B88C2B-3C93-4113-52B9-EE9AC64BFBAA}" dt="2022-03-31T16:23:49.186" v="124"/>
          <ac:picMkLst>
            <pc:docMk/>
            <pc:sldMk cId="2103761238" sldId="262"/>
            <ac:picMk id="5" creationId="{1E7DEBCF-91B6-3357-971C-CEABC7AAD841}"/>
          </ac:picMkLst>
        </pc:picChg>
      </pc:sldChg>
      <pc:sldChg chg="new">
        <pc:chgData name="Parmandeep Chaddha" userId="S::pchaddha@uwaterloo.ca::6c1bf8c4-9193-4199-b858-c6d3e83d22fd" providerId="AD" clId="Web-{F2B88C2B-3C93-4113-52B9-EE9AC64BFBAA}" dt="2022-03-31T16:21:39.527" v="52"/>
        <pc:sldMkLst>
          <pc:docMk/>
          <pc:sldMk cId="389506712" sldId="263"/>
        </pc:sldMkLst>
      </pc:sldChg>
      <pc:sldChg chg="addSp delSp modSp new">
        <pc:chgData name="Parmandeep Chaddha" userId="S::pchaddha@uwaterloo.ca::6c1bf8c4-9193-4199-b858-c6d3e83d22fd" providerId="AD" clId="Web-{F2B88C2B-3C93-4113-52B9-EE9AC64BFBAA}" dt="2022-03-31T16:26:20.549" v="166" actId="14100"/>
        <pc:sldMkLst>
          <pc:docMk/>
          <pc:sldMk cId="3526055436" sldId="264"/>
        </pc:sldMkLst>
        <pc:spChg chg="mod">
          <ac:chgData name="Parmandeep Chaddha" userId="S::pchaddha@uwaterloo.ca::6c1bf8c4-9193-4199-b858-c6d3e83d22fd" providerId="AD" clId="Web-{F2B88C2B-3C93-4113-52B9-EE9AC64BFBAA}" dt="2022-03-31T16:24:36.015" v="149" actId="20577"/>
          <ac:spMkLst>
            <pc:docMk/>
            <pc:sldMk cId="3526055436" sldId="264"/>
            <ac:spMk id="2" creationId="{E6C45052-EF15-CCA7-32C7-2A6737F1B6B2}"/>
          </ac:spMkLst>
        </pc:spChg>
        <pc:spChg chg="del">
          <ac:chgData name="Parmandeep Chaddha" userId="S::pchaddha@uwaterloo.ca::6c1bf8c4-9193-4199-b858-c6d3e83d22fd" providerId="AD" clId="Web-{F2B88C2B-3C93-4113-52B9-EE9AC64BFBAA}" dt="2022-03-31T16:24:37.843" v="150"/>
          <ac:spMkLst>
            <pc:docMk/>
            <pc:sldMk cId="3526055436" sldId="264"/>
            <ac:spMk id="3" creationId="{15DD855C-626B-886C-1C7D-CFB0B58ECB3B}"/>
          </ac:spMkLst>
        </pc:spChg>
        <pc:picChg chg="add mod">
          <ac:chgData name="Parmandeep Chaddha" userId="S::pchaddha@uwaterloo.ca::6c1bf8c4-9193-4199-b858-c6d3e83d22fd" providerId="AD" clId="Web-{F2B88C2B-3C93-4113-52B9-EE9AC64BFBAA}" dt="2022-03-31T16:26:11.376" v="164" actId="1076"/>
          <ac:picMkLst>
            <pc:docMk/>
            <pc:sldMk cId="3526055436" sldId="264"/>
            <ac:picMk id="4" creationId="{92063C6A-C980-9B60-7617-B81F9BEE20A7}"/>
          </ac:picMkLst>
        </pc:picChg>
        <pc:picChg chg="add mod">
          <ac:chgData name="Parmandeep Chaddha" userId="S::pchaddha@uwaterloo.ca::6c1bf8c4-9193-4199-b858-c6d3e83d22fd" providerId="AD" clId="Web-{F2B88C2B-3C93-4113-52B9-EE9AC64BFBAA}" dt="2022-03-31T16:26:20.549" v="166" actId="14100"/>
          <ac:picMkLst>
            <pc:docMk/>
            <pc:sldMk cId="3526055436" sldId="264"/>
            <ac:picMk id="5" creationId="{FC35FC0C-861E-6616-98C4-69EAEB88215A}"/>
          </ac:picMkLst>
        </pc:picChg>
      </pc:sldChg>
    </pc:docChg>
  </pc:docChgLst>
  <pc:docChgLst>
    <pc:chgData name="Parmandeep Chaddha" userId="6c1bf8c4-9193-4199-b858-c6d3e83d22fd" providerId="ADAL" clId="{F0A00622-53D6-664F-BEF6-15E142EC4EA9}"/>
    <pc:docChg chg="undo custSel addSld delSld modSld">
      <pc:chgData name="Parmandeep Chaddha" userId="6c1bf8c4-9193-4199-b858-c6d3e83d22fd" providerId="ADAL" clId="{F0A00622-53D6-664F-BEF6-15E142EC4EA9}" dt="2022-03-31T17:45:15.895" v="183" actId="20577"/>
      <pc:docMkLst>
        <pc:docMk/>
      </pc:docMkLst>
      <pc:sldChg chg="addSp modSp">
        <pc:chgData name="Parmandeep Chaddha" userId="6c1bf8c4-9193-4199-b858-c6d3e83d22fd" providerId="ADAL" clId="{F0A00622-53D6-664F-BEF6-15E142EC4EA9}" dt="2022-03-31T16:57:44.550" v="122"/>
        <pc:sldMkLst>
          <pc:docMk/>
          <pc:sldMk cId="3576666673" sldId="256"/>
        </pc:sldMkLst>
        <pc:spChg chg="add mod">
          <ac:chgData name="Parmandeep Chaddha" userId="6c1bf8c4-9193-4199-b858-c6d3e83d22fd" providerId="ADAL" clId="{F0A00622-53D6-664F-BEF6-15E142EC4EA9}" dt="2022-03-31T16:57:44.550" v="122"/>
          <ac:spMkLst>
            <pc:docMk/>
            <pc:sldMk cId="3576666673" sldId="256"/>
            <ac:spMk id="5" creationId="{1B912397-597A-D74E-A24C-F084B25A7D56}"/>
          </ac:spMkLst>
        </pc:spChg>
      </pc:sldChg>
      <pc:sldChg chg="addSp modSp">
        <pc:chgData name="Parmandeep Chaddha" userId="6c1bf8c4-9193-4199-b858-c6d3e83d22fd" providerId="ADAL" clId="{F0A00622-53D6-664F-BEF6-15E142EC4EA9}" dt="2022-03-31T16:57:44.550" v="122"/>
        <pc:sldMkLst>
          <pc:docMk/>
          <pc:sldMk cId="2785008362" sldId="257"/>
        </pc:sldMkLst>
        <pc:spChg chg="add mod">
          <ac:chgData name="Parmandeep Chaddha" userId="6c1bf8c4-9193-4199-b858-c6d3e83d22fd" providerId="ADAL" clId="{F0A00622-53D6-664F-BEF6-15E142EC4EA9}" dt="2022-03-31T16:57:44.550" v="122"/>
          <ac:spMkLst>
            <pc:docMk/>
            <pc:sldMk cId="2785008362" sldId="257"/>
            <ac:spMk id="4" creationId="{C9010C41-D4EC-D942-B310-FC1EE82A92DA}"/>
          </ac:spMkLst>
        </pc:spChg>
        <pc:picChg chg="mod">
          <ac:chgData name="Parmandeep Chaddha" userId="6c1bf8c4-9193-4199-b858-c6d3e83d22fd" providerId="ADAL" clId="{F0A00622-53D6-664F-BEF6-15E142EC4EA9}" dt="2022-03-31T16:48:05.386" v="118" actId="1076"/>
          <ac:picMkLst>
            <pc:docMk/>
            <pc:sldMk cId="2785008362" sldId="257"/>
            <ac:picMk id="1026" creationId="{96BC810C-0304-9249-86E3-D16816CCD165}"/>
          </ac:picMkLst>
        </pc:picChg>
      </pc:sldChg>
      <pc:sldChg chg="addSp modSp">
        <pc:chgData name="Parmandeep Chaddha" userId="6c1bf8c4-9193-4199-b858-c6d3e83d22fd" providerId="ADAL" clId="{F0A00622-53D6-664F-BEF6-15E142EC4EA9}" dt="2022-03-31T16:57:44.550" v="122"/>
        <pc:sldMkLst>
          <pc:docMk/>
          <pc:sldMk cId="3291888698" sldId="258"/>
        </pc:sldMkLst>
        <pc:spChg chg="add mod">
          <ac:chgData name="Parmandeep Chaddha" userId="6c1bf8c4-9193-4199-b858-c6d3e83d22fd" providerId="ADAL" clId="{F0A00622-53D6-664F-BEF6-15E142EC4EA9}" dt="2022-03-31T16:57:44.550" v="122"/>
          <ac:spMkLst>
            <pc:docMk/>
            <pc:sldMk cId="3291888698" sldId="258"/>
            <ac:spMk id="2" creationId="{F3733A0F-24A6-F149-B4B9-F71DF1B39861}"/>
          </ac:spMkLst>
        </pc:spChg>
      </pc:sldChg>
      <pc:sldChg chg="addSp delSp modSp mod">
        <pc:chgData name="Parmandeep Chaddha" userId="6c1bf8c4-9193-4199-b858-c6d3e83d22fd" providerId="ADAL" clId="{F0A00622-53D6-664F-BEF6-15E142EC4EA9}" dt="2022-03-31T16:57:44.550" v="122"/>
        <pc:sldMkLst>
          <pc:docMk/>
          <pc:sldMk cId="1987649168" sldId="259"/>
        </pc:sldMkLst>
        <pc:spChg chg="mod">
          <ac:chgData name="Parmandeep Chaddha" userId="6c1bf8c4-9193-4199-b858-c6d3e83d22fd" providerId="ADAL" clId="{F0A00622-53D6-664F-BEF6-15E142EC4EA9}" dt="2022-03-31T16:37:40.545" v="116" actId="20577"/>
          <ac:spMkLst>
            <pc:docMk/>
            <pc:sldMk cId="1987649168" sldId="259"/>
            <ac:spMk id="2" creationId="{6712FEB8-FD53-A94E-8ED4-EDD6A4956E19}"/>
          </ac:spMkLst>
        </pc:spChg>
        <pc:spChg chg="add del mod">
          <ac:chgData name="Parmandeep Chaddha" userId="6c1bf8c4-9193-4199-b858-c6d3e83d22fd" providerId="ADAL" clId="{F0A00622-53D6-664F-BEF6-15E142EC4EA9}" dt="2022-03-31T16:36:24.742" v="81"/>
          <ac:spMkLst>
            <pc:docMk/>
            <pc:sldMk cId="1987649168" sldId="259"/>
            <ac:spMk id="3" creationId="{54B7B9BC-AEC5-6C44-B7AD-67375CFDAEEF}"/>
          </ac:spMkLst>
        </pc:spChg>
        <pc:spChg chg="add mod">
          <ac:chgData name="Parmandeep Chaddha" userId="6c1bf8c4-9193-4199-b858-c6d3e83d22fd" providerId="ADAL" clId="{F0A00622-53D6-664F-BEF6-15E142EC4EA9}" dt="2022-03-31T16:57:44.550" v="122"/>
          <ac:spMkLst>
            <pc:docMk/>
            <pc:sldMk cId="1987649168" sldId="259"/>
            <ac:spMk id="3" creationId="{C80AF139-51A7-824F-A58B-E6821D43D541}"/>
          </ac:spMkLst>
        </pc:spChg>
        <pc:spChg chg="add mod">
          <ac:chgData name="Parmandeep Chaddha" userId="6c1bf8c4-9193-4199-b858-c6d3e83d22fd" providerId="ADAL" clId="{F0A00622-53D6-664F-BEF6-15E142EC4EA9}" dt="2022-03-31T16:37:19.164" v="90" actId="404"/>
          <ac:spMkLst>
            <pc:docMk/>
            <pc:sldMk cId="1987649168" sldId="259"/>
            <ac:spMk id="4" creationId="{3E65AA65-5BE0-BA47-B8B8-1D2408EC33EB}"/>
          </ac:spMkLst>
        </pc:spChg>
      </pc:sldChg>
      <pc:sldChg chg="addSp modSp mod">
        <pc:chgData name="Parmandeep Chaddha" userId="6c1bf8c4-9193-4199-b858-c6d3e83d22fd" providerId="ADAL" clId="{F0A00622-53D6-664F-BEF6-15E142EC4EA9}" dt="2022-03-31T16:58:21.543" v="138" actId="403"/>
        <pc:sldMkLst>
          <pc:docMk/>
          <pc:sldMk cId="3042269579" sldId="260"/>
        </pc:sldMkLst>
        <pc:spChg chg="add mod">
          <ac:chgData name="Parmandeep Chaddha" userId="6c1bf8c4-9193-4199-b858-c6d3e83d22fd" providerId="ADAL" clId="{F0A00622-53D6-664F-BEF6-15E142EC4EA9}" dt="2022-03-31T16:58:21.543" v="138" actId="403"/>
          <ac:spMkLst>
            <pc:docMk/>
            <pc:sldMk cId="3042269579" sldId="260"/>
            <ac:spMk id="3" creationId="{BBF5F8D4-A5AD-7E45-B32A-59B3A5FF1063}"/>
          </ac:spMkLst>
        </pc:spChg>
        <pc:spChg chg="mod">
          <ac:chgData name="Parmandeep Chaddha" userId="6c1bf8c4-9193-4199-b858-c6d3e83d22fd" providerId="ADAL" clId="{F0A00622-53D6-664F-BEF6-15E142EC4EA9}" dt="2022-03-31T16:57:32.200" v="121" actId="20577"/>
          <ac:spMkLst>
            <pc:docMk/>
            <pc:sldMk cId="3042269579" sldId="260"/>
            <ac:spMk id="8" creationId="{09FDBE53-3EA9-0D0B-1208-D6EF15CE55D7}"/>
          </ac:spMkLst>
        </pc:spChg>
      </pc:sldChg>
      <pc:sldChg chg="addSp modSp mod">
        <pc:chgData name="Parmandeep Chaddha" userId="6c1bf8c4-9193-4199-b858-c6d3e83d22fd" providerId="ADAL" clId="{F0A00622-53D6-664F-BEF6-15E142EC4EA9}" dt="2022-03-31T16:58:10.423" v="134" actId="403"/>
        <pc:sldMkLst>
          <pc:docMk/>
          <pc:sldMk cId="371338119" sldId="261"/>
        </pc:sldMkLst>
        <pc:spChg chg="add mod">
          <ac:chgData name="Parmandeep Chaddha" userId="6c1bf8c4-9193-4199-b858-c6d3e83d22fd" providerId="ADAL" clId="{F0A00622-53D6-664F-BEF6-15E142EC4EA9}" dt="2022-03-31T16:58:10.423" v="134" actId="403"/>
          <ac:spMkLst>
            <pc:docMk/>
            <pc:sldMk cId="371338119" sldId="261"/>
            <ac:spMk id="3" creationId="{5F746A52-77DA-5F45-B130-F7FEF407E39F}"/>
          </ac:spMkLst>
        </pc:spChg>
      </pc:sldChg>
      <pc:sldChg chg="addSp modSp">
        <pc:chgData name="Parmandeep Chaddha" userId="6c1bf8c4-9193-4199-b858-c6d3e83d22fd" providerId="ADAL" clId="{F0A00622-53D6-664F-BEF6-15E142EC4EA9}" dt="2022-03-31T16:57:44.550" v="122"/>
        <pc:sldMkLst>
          <pc:docMk/>
          <pc:sldMk cId="2103761238" sldId="262"/>
        </pc:sldMkLst>
        <pc:spChg chg="add mod">
          <ac:chgData name="Parmandeep Chaddha" userId="6c1bf8c4-9193-4199-b858-c6d3e83d22fd" providerId="ADAL" clId="{F0A00622-53D6-664F-BEF6-15E142EC4EA9}" dt="2022-03-31T16:57:44.550" v="122"/>
          <ac:spMkLst>
            <pc:docMk/>
            <pc:sldMk cId="2103761238" sldId="262"/>
            <ac:spMk id="3" creationId="{9F04B42F-9485-6E48-AC31-56DEB9D56226}"/>
          </ac:spMkLst>
        </pc:spChg>
      </pc:sldChg>
      <pc:sldChg chg="addSp modSp">
        <pc:chgData name="Parmandeep Chaddha" userId="6c1bf8c4-9193-4199-b858-c6d3e83d22fd" providerId="ADAL" clId="{F0A00622-53D6-664F-BEF6-15E142EC4EA9}" dt="2022-03-31T16:57:44.550" v="122"/>
        <pc:sldMkLst>
          <pc:docMk/>
          <pc:sldMk cId="389506712" sldId="263"/>
        </pc:sldMkLst>
        <pc:spChg chg="add mod">
          <ac:chgData name="Parmandeep Chaddha" userId="6c1bf8c4-9193-4199-b858-c6d3e83d22fd" providerId="ADAL" clId="{F0A00622-53D6-664F-BEF6-15E142EC4EA9}" dt="2022-03-31T16:57:44.550" v="122"/>
          <ac:spMkLst>
            <pc:docMk/>
            <pc:sldMk cId="389506712" sldId="263"/>
            <ac:spMk id="4" creationId="{0EF2548C-AEBF-4A44-BF22-69D7F783BEA0}"/>
          </ac:spMkLst>
        </pc:spChg>
      </pc:sldChg>
      <pc:sldChg chg="addSp modSp mod">
        <pc:chgData name="Parmandeep Chaddha" userId="6c1bf8c4-9193-4199-b858-c6d3e83d22fd" providerId="ADAL" clId="{F0A00622-53D6-664F-BEF6-15E142EC4EA9}" dt="2022-03-31T17:04:50.881" v="146" actId="14100"/>
        <pc:sldMkLst>
          <pc:docMk/>
          <pc:sldMk cId="3526055436" sldId="264"/>
        </pc:sldMkLst>
        <pc:spChg chg="add mod">
          <ac:chgData name="Parmandeep Chaddha" userId="6c1bf8c4-9193-4199-b858-c6d3e83d22fd" providerId="ADAL" clId="{F0A00622-53D6-664F-BEF6-15E142EC4EA9}" dt="2022-03-31T16:57:44.550" v="122"/>
          <ac:spMkLst>
            <pc:docMk/>
            <pc:sldMk cId="3526055436" sldId="264"/>
            <ac:spMk id="3" creationId="{0FB0A741-979D-3544-8C75-1D25D1031454}"/>
          </ac:spMkLst>
        </pc:spChg>
        <pc:picChg chg="mod">
          <ac:chgData name="Parmandeep Chaddha" userId="6c1bf8c4-9193-4199-b858-c6d3e83d22fd" providerId="ADAL" clId="{F0A00622-53D6-664F-BEF6-15E142EC4EA9}" dt="2022-03-31T17:04:50.881" v="146" actId="14100"/>
          <ac:picMkLst>
            <pc:docMk/>
            <pc:sldMk cId="3526055436" sldId="264"/>
            <ac:picMk id="4" creationId="{92063C6A-C980-9B60-7617-B81F9BEE20A7}"/>
          </ac:picMkLst>
        </pc:picChg>
        <pc:picChg chg="mod">
          <ac:chgData name="Parmandeep Chaddha" userId="6c1bf8c4-9193-4199-b858-c6d3e83d22fd" providerId="ADAL" clId="{F0A00622-53D6-664F-BEF6-15E142EC4EA9}" dt="2022-03-31T17:04:41.380" v="144" actId="1076"/>
          <ac:picMkLst>
            <pc:docMk/>
            <pc:sldMk cId="3526055436" sldId="264"/>
            <ac:picMk id="5" creationId="{FC35FC0C-861E-6616-98C4-69EAEB88215A}"/>
          </ac:picMkLst>
        </pc:picChg>
      </pc:sldChg>
      <pc:sldChg chg="addSp modSp">
        <pc:chgData name="Parmandeep Chaddha" userId="6c1bf8c4-9193-4199-b858-c6d3e83d22fd" providerId="ADAL" clId="{F0A00622-53D6-664F-BEF6-15E142EC4EA9}" dt="2022-03-31T16:57:44.550" v="122"/>
        <pc:sldMkLst>
          <pc:docMk/>
          <pc:sldMk cId="1480184859" sldId="265"/>
        </pc:sldMkLst>
        <pc:spChg chg="add mod">
          <ac:chgData name="Parmandeep Chaddha" userId="6c1bf8c4-9193-4199-b858-c6d3e83d22fd" providerId="ADAL" clId="{F0A00622-53D6-664F-BEF6-15E142EC4EA9}" dt="2022-03-31T16:57:44.550" v="122"/>
          <ac:spMkLst>
            <pc:docMk/>
            <pc:sldMk cId="1480184859" sldId="265"/>
            <ac:spMk id="3" creationId="{78252172-E61A-0141-92BF-20088522CA81}"/>
          </ac:spMkLst>
        </pc:spChg>
      </pc:sldChg>
      <pc:sldChg chg="new del">
        <pc:chgData name="Parmandeep Chaddha" userId="6c1bf8c4-9193-4199-b858-c6d3e83d22fd" providerId="ADAL" clId="{F0A00622-53D6-664F-BEF6-15E142EC4EA9}" dt="2022-03-31T17:05:00.911" v="148" actId="2696"/>
        <pc:sldMkLst>
          <pc:docMk/>
          <pc:sldMk cId="810452336" sldId="266"/>
        </pc:sldMkLst>
      </pc:sldChg>
      <pc:sldChg chg="delSp modSp new mod">
        <pc:chgData name="Parmandeep Chaddha" userId="6c1bf8c4-9193-4199-b858-c6d3e83d22fd" providerId="ADAL" clId="{F0A00622-53D6-664F-BEF6-15E142EC4EA9}" dt="2022-03-31T17:05:12.732" v="159" actId="20577"/>
        <pc:sldMkLst>
          <pc:docMk/>
          <pc:sldMk cId="1608094258" sldId="266"/>
        </pc:sldMkLst>
        <pc:spChg chg="mod">
          <ac:chgData name="Parmandeep Chaddha" userId="6c1bf8c4-9193-4199-b858-c6d3e83d22fd" providerId="ADAL" clId="{F0A00622-53D6-664F-BEF6-15E142EC4EA9}" dt="2022-03-31T17:05:12.732" v="159" actId="20577"/>
          <ac:spMkLst>
            <pc:docMk/>
            <pc:sldMk cId="1608094258" sldId="266"/>
            <ac:spMk id="2" creationId="{4595CD4A-2796-9F40-BC7F-1D19C3681D0E}"/>
          </ac:spMkLst>
        </pc:spChg>
        <pc:spChg chg="del">
          <ac:chgData name="Parmandeep Chaddha" userId="6c1bf8c4-9193-4199-b858-c6d3e83d22fd" providerId="ADAL" clId="{F0A00622-53D6-664F-BEF6-15E142EC4EA9}" dt="2022-03-31T17:05:09.837" v="150" actId="478"/>
          <ac:spMkLst>
            <pc:docMk/>
            <pc:sldMk cId="1608094258" sldId="266"/>
            <ac:spMk id="3" creationId="{1DA000F8-974B-E242-8473-324A1CF7AF8B}"/>
          </ac:spMkLst>
        </pc:spChg>
      </pc:sldChg>
      <pc:sldChg chg="modSp add mod">
        <pc:chgData name="Parmandeep Chaddha" userId="6c1bf8c4-9193-4199-b858-c6d3e83d22fd" providerId="ADAL" clId="{F0A00622-53D6-664F-BEF6-15E142EC4EA9}" dt="2022-03-31T17:45:15.895" v="183" actId="20577"/>
        <pc:sldMkLst>
          <pc:docMk/>
          <pc:sldMk cId="265628117" sldId="267"/>
        </pc:sldMkLst>
        <pc:spChg chg="mod">
          <ac:chgData name="Parmandeep Chaddha" userId="6c1bf8c4-9193-4199-b858-c6d3e83d22fd" providerId="ADAL" clId="{F0A00622-53D6-664F-BEF6-15E142EC4EA9}" dt="2022-03-31T17:45:15.895" v="183" actId="20577"/>
          <ac:spMkLst>
            <pc:docMk/>
            <pc:sldMk cId="265628117" sldId="267"/>
            <ac:spMk id="2" creationId="{4595CD4A-2796-9F40-BC7F-1D19C3681D0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57F4B-1972-4A91-9EB2-095ECF01443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6AA40D-5B53-4BC6-A988-6B88ECCF9656}">
      <dgm:prSet/>
      <dgm:spPr/>
      <dgm:t>
        <a:bodyPr/>
        <a:lstStyle/>
        <a:p>
          <a:r>
            <a:rPr lang="en-CA"/>
            <a:t>In general rate of accumulation= rate of production - rate of degradation</a:t>
          </a:r>
          <a:endParaRPr lang="en-US"/>
        </a:p>
      </dgm:t>
    </dgm:pt>
    <dgm:pt modelId="{1DBE377C-529E-4E7E-AA17-67BF78A16216}" type="parTrans" cxnId="{A1E3867F-3983-4744-8B44-35992947CF3A}">
      <dgm:prSet/>
      <dgm:spPr/>
      <dgm:t>
        <a:bodyPr/>
        <a:lstStyle/>
        <a:p>
          <a:endParaRPr lang="en-US"/>
        </a:p>
      </dgm:t>
    </dgm:pt>
    <dgm:pt modelId="{BFF9D7C9-1772-40FD-BE8E-D3452EDC624B}" type="sibTrans" cxnId="{A1E3867F-3983-4744-8B44-35992947CF3A}">
      <dgm:prSet/>
      <dgm:spPr/>
      <dgm:t>
        <a:bodyPr/>
        <a:lstStyle/>
        <a:p>
          <a:endParaRPr lang="en-US"/>
        </a:p>
      </dgm:t>
    </dgm:pt>
    <dgm:pt modelId="{AA5CB539-C360-4477-A817-5C0BC66C0C2F}">
      <dgm:prSet/>
      <dgm:spPr/>
      <dgm:t>
        <a:bodyPr/>
        <a:lstStyle/>
        <a:p>
          <a:r>
            <a:rPr lang="en-CA"/>
            <a:t>This is a first order differential equation showing the rate of accumulation of cytoplasmic pre-mRNA over time.</a:t>
          </a:r>
          <a:endParaRPr lang="en-US"/>
        </a:p>
      </dgm:t>
    </dgm:pt>
    <dgm:pt modelId="{2304C0A5-9CF1-4B48-9E33-A15288174932}" type="parTrans" cxnId="{A5EB4CE7-0E6B-4E44-B939-4D92375B5CC3}">
      <dgm:prSet/>
      <dgm:spPr/>
      <dgm:t>
        <a:bodyPr/>
        <a:lstStyle/>
        <a:p>
          <a:endParaRPr lang="en-US"/>
        </a:p>
      </dgm:t>
    </dgm:pt>
    <dgm:pt modelId="{D1FD9D9D-B565-4A4A-83B0-F26DE9440EA8}" type="sibTrans" cxnId="{A5EB4CE7-0E6B-4E44-B939-4D92375B5CC3}">
      <dgm:prSet/>
      <dgm:spPr/>
      <dgm:t>
        <a:bodyPr/>
        <a:lstStyle/>
        <a:p>
          <a:endParaRPr lang="en-US"/>
        </a:p>
      </dgm:t>
    </dgm:pt>
    <dgm:pt modelId="{E1A56C2E-4654-4A63-A09B-6D1B9ECCDFAD}">
      <dgm:prSet/>
      <dgm:spPr/>
      <dgm:t>
        <a:bodyPr/>
        <a:lstStyle/>
        <a:p>
          <a:r>
            <a:rPr lang="en-CA" i="1"/>
            <a:t>M </a:t>
          </a:r>
          <a:r>
            <a:rPr lang="en-CA"/>
            <a:t>-&gt; accumulation of cytoplasmic </a:t>
          </a:r>
          <a:r>
            <a:rPr lang="en-CA" i="1"/>
            <a:t>per</a:t>
          </a:r>
          <a:r>
            <a:rPr lang="en-CA"/>
            <a:t>-mRNA</a:t>
          </a:r>
          <a:endParaRPr lang="en-US"/>
        </a:p>
      </dgm:t>
    </dgm:pt>
    <dgm:pt modelId="{4D3AC2DF-0F84-4FA8-BF96-1CDEA9D6ECFC}" type="parTrans" cxnId="{BEBD28C7-0D5A-4F50-9012-BFC5B44F5E0B}">
      <dgm:prSet/>
      <dgm:spPr/>
      <dgm:t>
        <a:bodyPr/>
        <a:lstStyle/>
        <a:p>
          <a:endParaRPr lang="en-US"/>
        </a:p>
      </dgm:t>
    </dgm:pt>
    <dgm:pt modelId="{85AA8853-9DFF-4988-907D-D8F2826C2C5D}" type="sibTrans" cxnId="{BEBD28C7-0D5A-4F50-9012-BFC5B44F5E0B}">
      <dgm:prSet/>
      <dgm:spPr/>
      <dgm:t>
        <a:bodyPr/>
        <a:lstStyle/>
        <a:p>
          <a:endParaRPr lang="en-US"/>
        </a:p>
      </dgm:t>
    </dgm:pt>
    <dgm:pt modelId="{DB4143C3-5FF0-4A07-AD7B-C26B2220E3DE}">
      <dgm:prSet/>
      <dgm:spPr/>
      <dgm:t>
        <a:bodyPr/>
        <a:lstStyle/>
        <a:p>
          <a:r>
            <a:rPr lang="en-CA" i="1"/>
            <a:t>v</a:t>
          </a:r>
          <a:r>
            <a:rPr lang="en-CA" i="1" baseline="-25000"/>
            <a:t>s</a:t>
          </a:r>
          <a:r>
            <a:rPr lang="en-CA"/>
            <a:t> -&gt; maximum rate for accumulation of </a:t>
          </a:r>
          <a:r>
            <a:rPr lang="en-CA" i="1"/>
            <a:t>M</a:t>
          </a:r>
          <a:endParaRPr lang="en-US"/>
        </a:p>
      </dgm:t>
    </dgm:pt>
    <dgm:pt modelId="{62908C87-6B54-4B77-99B5-33F2AF435768}" type="parTrans" cxnId="{7A645219-1E30-405E-8765-2B4EAA680987}">
      <dgm:prSet/>
      <dgm:spPr/>
      <dgm:t>
        <a:bodyPr/>
        <a:lstStyle/>
        <a:p>
          <a:endParaRPr lang="en-US"/>
        </a:p>
      </dgm:t>
    </dgm:pt>
    <dgm:pt modelId="{526C052E-8E03-43E9-AC74-3BAAAC6BAB8B}" type="sibTrans" cxnId="{7A645219-1E30-405E-8765-2B4EAA680987}">
      <dgm:prSet/>
      <dgm:spPr/>
      <dgm:t>
        <a:bodyPr/>
        <a:lstStyle/>
        <a:p>
          <a:endParaRPr lang="en-US"/>
        </a:p>
      </dgm:t>
    </dgm:pt>
    <dgm:pt modelId="{A78A5BCC-A4E1-4146-8D5B-318038762BC9}">
      <dgm:prSet/>
      <dgm:spPr/>
      <dgm:t>
        <a:bodyPr/>
        <a:lstStyle/>
        <a:p>
          <a:r>
            <a:rPr lang="en-CA" i="1"/>
            <a:t>K</a:t>
          </a:r>
          <a:r>
            <a:rPr lang="en-CA" i="1" baseline="-25000"/>
            <a:t>I</a:t>
          </a:r>
          <a:r>
            <a:rPr lang="en-CA"/>
            <a:t> -&gt; threshold constant of inhibition</a:t>
          </a:r>
          <a:endParaRPr lang="en-US"/>
        </a:p>
      </dgm:t>
    </dgm:pt>
    <dgm:pt modelId="{93F9FBE7-6D82-440B-BCC1-277C2636F0FA}" type="parTrans" cxnId="{E2EC6BB0-7B86-42E4-AAA1-5E3C9CD662CD}">
      <dgm:prSet/>
      <dgm:spPr/>
      <dgm:t>
        <a:bodyPr/>
        <a:lstStyle/>
        <a:p>
          <a:endParaRPr lang="en-US"/>
        </a:p>
      </dgm:t>
    </dgm:pt>
    <dgm:pt modelId="{13884A7C-1A10-4F0F-8B57-730CB1543137}" type="sibTrans" cxnId="{E2EC6BB0-7B86-42E4-AAA1-5E3C9CD662CD}">
      <dgm:prSet/>
      <dgm:spPr/>
      <dgm:t>
        <a:bodyPr/>
        <a:lstStyle/>
        <a:p>
          <a:endParaRPr lang="en-US"/>
        </a:p>
      </dgm:t>
    </dgm:pt>
    <dgm:pt modelId="{FE585211-E7E0-4369-A31F-9B01EC039F40}">
      <dgm:prSet/>
      <dgm:spPr/>
      <dgm:t>
        <a:bodyPr/>
        <a:lstStyle/>
        <a:p>
          <a:r>
            <a:rPr lang="en-CA" i="1"/>
            <a:t>P</a:t>
          </a:r>
          <a:r>
            <a:rPr lang="en-CA" i="1" baseline="-25000"/>
            <a:t>N</a:t>
          </a:r>
          <a:r>
            <a:rPr lang="en-CA"/>
            <a:t> -&gt; concentration of PER in nucleus </a:t>
          </a:r>
          <a:endParaRPr lang="en-US"/>
        </a:p>
      </dgm:t>
    </dgm:pt>
    <dgm:pt modelId="{0D217742-4572-45D4-A601-47BA35F14944}" type="parTrans" cxnId="{572C0254-C137-4375-BA2B-104DF9A938EE}">
      <dgm:prSet/>
      <dgm:spPr/>
      <dgm:t>
        <a:bodyPr/>
        <a:lstStyle/>
        <a:p>
          <a:endParaRPr lang="en-US"/>
        </a:p>
      </dgm:t>
    </dgm:pt>
    <dgm:pt modelId="{13BA3DFB-B3B0-4557-995D-89FBE65464B8}" type="sibTrans" cxnId="{572C0254-C137-4375-BA2B-104DF9A938EE}">
      <dgm:prSet/>
      <dgm:spPr/>
      <dgm:t>
        <a:bodyPr/>
        <a:lstStyle/>
        <a:p>
          <a:endParaRPr lang="en-US"/>
        </a:p>
      </dgm:t>
    </dgm:pt>
    <dgm:pt modelId="{CE1147B1-0903-4112-B88E-9446FA99A416}">
      <dgm:prSet/>
      <dgm:spPr/>
      <dgm:t>
        <a:bodyPr/>
        <a:lstStyle/>
        <a:p>
          <a:r>
            <a:rPr lang="en-CA" i="1"/>
            <a:t>n</a:t>
          </a:r>
          <a:r>
            <a:rPr lang="en-CA"/>
            <a:t> -&gt; Hill coefficient, the minimum number of cooperating molecules required to achieve inhibition</a:t>
          </a:r>
          <a:endParaRPr lang="en-US"/>
        </a:p>
      </dgm:t>
    </dgm:pt>
    <dgm:pt modelId="{218DE1AB-53AB-46C5-BB8E-BFCD5F544EF9}" type="parTrans" cxnId="{7B11CB67-264E-49FA-9448-E48DDBA55DA9}">
      <dgm:prSet/>
      <dgm:spPr/>
      <dgm:t>
        <a:bodyPr/>
        <a:lstStyle/>
        <a:p>
          <a:endParaRPr lang="en-US"/>
        </a:p>
      </dgm:t>
    </dgm:pt>
    <dgm:pt modelId="{0807BAD2-1DED-4E0D-B7AC-10A65617140F}" type="sibTrans" cxnId="{7B11CB67-264E-49FA-9448-E48DDBA55DA9}">
      <dgm:prSet/>
      <dgm:spPr/>
      <dgm:t>
        <a:bodyPr/>
        <a:lstStyle/>
        <a:p>
          <a:endParaRPr lang="en-US"/>
        </a:p>
      </dgm:t>
    </dgm:pt>
    <dgm:pt modelId="{C25CE2ED-CC2A-45F7-9CCE-BD7662CFA527}">
      <dgm:prSet/>
      <dgm:spPr/>
      <dgm:t>
        <a:bodyPr/>
        <a:lstStyle/>
        <a:p>
          <a:r>
            <a:rPr lang="en-CA" i="1"/>
            <a:t>v</a:t>
          </a:r>
          <a:r>
            <a:rPr lang="en-CA" i="1" baseline="-25000"/>
            <a:t>m</a:t>
          </a:r>
          <a:r>
            <a:rPr lang="en-CA"/>
            <a:t> -&gt; maximum rate for degradation of </a:t>
          </a:r>
          <a:r>
            <a:rPr lang="en-CA" i="1"/>
            <a:t>M</a:t>
          </a:r>
          <a:r>
            <a:rPr lang="en-CA"/>
            <a:t>, </a:t>
          </a:r>
          <a:endParaRPr lang="en-US"/>
        </a:p>
      </dgm:t>
    </dgm:pt>
    <dgm:pt modelId="{C5E0A42C-92B4-4725-9100-9F04261AB1BA}" type="parTrans" cxnId="{61F4E6FD-632A-46DA-909B-EED1D587D6EE}">
      <dgm:prSet/>
      <dgm:spPr/>
      <dgm:t>
        <a:bodyPr/>
        <a:lstStyle/>
        <a:p>
          <a:endParaRPr lang="en-US"/>
        </a:p>
      </dgm:t>
    </dgm:pt>
    <dgm:pt modelId="{93D67A92-350E-4691-A87E-9AB6F56495FF}" type="sibTrans" cxnId="{61F4E6FD-632A-46DA-909B-EED1D587D6EE}">
      <dgm:prSet/>
      <dgm:spPr/>
      <dgm:t>
        <a:bodyPr/>
        <a:lstStyle/>
        <a:p>
          <a:endParaRPr lang="en-US"/>
        </a:p>
      </dgm:t>
    </dgm:pt>
    <dgm:pt modelId="{799B7C4C-4BD7-4AA1-AC7F-46467D6C1B7F}">
      <dgm:prSet/>
      <dgm:spPr/>
      <dgm:t>
        <a:bodyPr/>
        <a:lstStyle/>
        <a:p>
          <a:r>
            <a:rPr lang="en-CA" i="1"/>
            <a:t>Km</a:t>
          </a:r>
          <a:r>
            <a:rPr lang="en-CA"/>
            <a:t> -&gt; Michaelis constant for the degradation reaction</a:t>
          </a:r>
          <a:endParaRPr lang="en-US"/>
        </a:p>
      </dgm:t>
    </dgm:pt>
    <dgm:pt modelId="{2FC1056A-7F88-4F6C-8B37-8FC9FD283468}" type="parTrans" cxnId="{DB7793D9-7608-405F-9D97-D063B54726BB}">
      <dgm:prSet/>
      <dgm:spPr/>
      <dgm:t>
        <a:bodyPr/>
        <a:lstStyle/>
        <a:p>
          <a:endParaRPr lang="en-US"/>
        </a:p>
      </dgm:t>
    </dgm:pt>
    <dgm:pt modelId="{89795BC6-5A2F-44FB-AE41-AC65F75ADAB2}" type="sibTrans" cxnId="{DB7793D9-7608-405F-9D97-D063B54726BB}">
      <dgm:prSet/>
      <dgm:spPr/>
      <dgm:t>
        <a:bodyPr/>
        <a:lstStyle/>
        <a:p>
          <a:endParaRPr lang="en-US"/>
        </a:p>
      </dgm:t>
    </dgm:pt>
    <dgm:pt modelId="{774B0986-F1B6-42D2-BDF5-4FC5AA57A755}" type="pres">
      <dgm:prSet presAssocID="{E2357F4B-1972-4A91-9EB2-095ECF014432}" presName="diagram" presStyleCnt="0">
        <dgm:presLayoutVars>
          <dgm:dir/>
          <dgm:resizeHandles val="exact"/>
        </dgm:presLayoutVars>
      </dgm:prSet>
      <dgm:spPr/>
    </dgm:pt>
    <dgm:pt modelId="{A4E8DF29-A091-405B-B1E0-2F25E1769FC5}" type="pres">
      <dgm:prSet presAssocID="{1B6AA40D-5B53-4BC6-A988-6B88ECCF9656}" presName="node" presStyleLbl="node1" presStyleIdx="0" presStyleCnt="9">
        <dgm:presLayoutVars>
          <dgm:bulletEnabled val="1"/>
        </dgm:presLayoutVars>
      </dgm:prSet>
      <dgm:spPr/>
    </dgm:pt>
    <dgm:pt modelId="{50CCBE17-D942-47D4-850F-870696DD7E46}" type="pres">
      <dgm:prSet presAssocID="{BFF9D7C9-1772-40FD-BE8E-D3452EDC624B}" presName="sibTrans" presStyleCnt="0"/>
      <dgm:spPr/>
    </dgm:pt>
    <dgm:pt modelId="{EF2F3574-334A-4DEA-B68C-BF2166B3A9F2}" type="pres">
      <dgm:prSet presAssocID="{AA5CB539-C360-4477-A817-5C0BC66C0C2F}" presName="node" presStyleLbl="node1" presStyleIdx="1" presStyleCnt="9">
        <dgm:presLayoutVars>
          <dgm:bulletEnabled val="1"/>
        </dgm:presLayoutVars>
      </dgm:prSet>
      <dgm:spPr/>
    </dgm:pt>
    <dgm:pt modelId="{714257D9-F25A-49D8-968C-4485A555AA06}" type="pres">
      <dgm:prSet presAssocID="{D1FD9D9D-B565-4A4A-83B0-F26DE9440EA8}" presName="sibTrans" presStyleCnt="0"/>
      <dgm:spPr/>
    </dgm:pt>
    <dgm:pt modelId="{373DC0A3-069F-4FA5-825C-D42343726EAB}" type="pres">
      <dgm:prSet presAssocID="{E1A56C2E-4654-4A63-A09B-6D1B9ECCDFAD}" presName="node" presStyleLbl="node1" presStyleIdx="2" presStyleCnt="9">
        <dgm:presLayoutVars>
          <dgm:bulletEnabled val="1"/>
        </dgm:presLayoutVars>
      </dgm:prSet>
      <dgm:spPr/>
    </dgm:pt>
    <dgm:pt modelId="{87356324-ACDF-4155-9D1A-5D4EA55F1AF3}" type="pres">
      <dgm:prSet presAssocID="{85AA8853-9DFF-4988-907D-D8F2826C2C5D}" presName="sibTrans" presStyleCnt="0"/>
      <dgm:spPr/>
    </dgm:pt>
    <dgm:pt modelId="{EC460F81-80C7-4F0C-9EA5-D12A1D90D14C}" type="pres">
      <dgm:prSet presAssocID="{DB4143C3-5FF0-4A07-AD7B-C26B2220E3DE}" presName="node" presStyleLbl="node1" presStyleIdx="3" presStyleCnt="9">
        <dgm:presLayoutVars>
          <dgm:bulletEnabled val="1"/>
        </dgm:presLayoutVars>
      </dgm:prSet>
      <dgm:spPr/>
    </dgm:pt>
    <dgm:pt modelId="{AA4A90AD-B6E3-40F8-A9B0-90A267C32208}" type="pres">
      <dgm:prSet presAssocID="{526C052E-8E03-43E9-AC74-3BAAAC6BAB8B}" presName="sibTrans" presStyleCnt="0"/>
      <dgm:spPr/>
    </dgm:pt>
    <dgm:pt modelId="{8694A854-ECC4-433C-9474-1D5AF19132FF}" type="pres">
      <dgm:prSet presAssocID="{A78A5BCC-A4E1-4146-8D5B-318038762BC9}" presName="node" presStyleLbl="node1" presStyleIdx="4" presStyleCnt="9">
        <dgm:presLayoutVars>
          <dgm:bulletEnabled val="1"/>
        </dgm:presLayoutVars>
      </dgm:prSet>
      <dgm:spPr/>
    </dgm:pt>
    <dgm:pt modelId="{A21A6A12-3390-4718-B371-C53DA483A720}" type="pres">
      <dgm:prSet presAssocID="{13884A7C-1A10-4F0F-8B57-730CB1543137}" presName="sibTrans" presStyleCnt="0"/>
      <dgm:spPr/>
    </dgm:pt>
    <dgm:pt modelId="{E043B5EE-B2AB-43A2-A6E0-C377924ED410}" type="pres">
      <dgm:prSet presAssocID="{FE585211-E7E0-4369-A31F-9B01EC039F40}" presName="node" presStyleLbl="node1" presStyleIdx="5" presStyleCnt="9">
        <dgm:presLayoutVars>
          <dgm:bulletEnabled val="1"/>
        </dgm:presLayoutVars>
      </dgm:prSet>
      <dgm:spPr/>
    </dgm:pt>
    <dgm:pt modelId="{BD3BD348-3C6A-40CA-9D13-A288162B81F5}" type="pres">
      <dgm:prSet presAssocID="{13BA3DFB-B3B0-4557-995D-89FBE65464B8}" presName="sibTrans" presStyleCnt="0"/>
      <dgm:spPr/>
    </dgm:pt>
    <dgm:pt modelId="{8B773232-DCB0-4FA1-9D70-30B4B531BE7F}" type="pres">
      <dgm:prSet presAssocID="{CE1147B1-0903-4112-B88E-9446FA99A416}" presName="node" presStyleLbl="node1" presStyleIdx="6" presStyleCnt="9">
        <dgm:presLayoutVars>
          <dgm:bulletEnabled val="1"/>
        </dgm:presLayoutVars>
      </dgm:prSet>
      <dgm:spPr/>
    </dgm:pt>
    <dgm:pt modelId="{28A0CA7B-737D-4BC0-B122-921775827758}" type="pres">
      <dgm:prSet presAssocID="{0807BAD2-1DED-4E0D-B7AC-10A65617140F}" presName="sibTrans" presStyleCnt="0"/>
      <dgm:spPr/>
    </dgm:pt>
    <dgm:pt modelId="{60D2F2D1-775F-419A-96DB-B38003FB0C15}" type="pres">
      <dgm:prSet presAssocID="{C25CE2ED-CC2A-45F7-9CCE-BD7662CFA527}" presName="node" presStyleLbl="node1" presStyleIdx="7" presStyleCnt="9">
        <dgm:presLayoutVars>
          <dgm:bulletEnabled val="1"/>
        </dgm:presLayoutVars>
      </dgm:prSet>
      <dgm:spPr/>
    </dgm:pt>
    <dgm:pt modelId="{26443B19-9097-41E4-BF37-BF400A1E7F95}" type="pres">
      <dgm:prSet presAssocID="{93D67A92-350E-4691-A87E-9AB6F56495FF}" presName="sibTrans" presStyleCnt="0"/>
      <dgm:spPr/>
    </dgm:pt>
    <dgm:pt modelId="{D4F95168-1FAA-4A3A-988D-C7C3114105F7}" type="pres">
      <dgm:prSet presAssocID="{799B7C4C-4BD7-4AA1-AC7F-46467D6C1B7F}" presName="node" presStyleLbl="node1" presStyleIdx="8" presStyleCnt="9">
        <dgm:presLayoutVars>
          <dgm:bulletEnabled val="1"/>
        </dgm:presLayoutVars>
      </dgm:prSet>
      <dgm:spPr/>
    </dgm:pt>
  </dgm:ptLst>
  <dgm:cxnLst>
    <dgm:cxn modelId="{66E15D02-EECF-4DF3-AFB9-E8ACA7583F69}" type="presOf" srcId="{CE1147B1-0903-4112-B88E-9446FA99A416}" destId="{8B773232-DCB0-4FA1-9D70-30B4B531BE7F}" srcOrd="0" destOrd="0" presId="urn:microsoft.com/office/officeart/2005/8/layout/default"/>
    <dgm:cxn modelId="{7A645219-1E30-405E-8765-2B4EAA680987}" srcId="{E2357F4B-1972-4A91-9EB2-095ECF014432}" destId="{DB4143C3-5FF0-4A07-AD7B-C26B2220E3DE}" srcOrd="3" destOrd="0" parTransId="{62908C87-6B54-4B77-99B5-33F2AF435768}" sibTransId="{526C052E-8E03-43E9-AC74-3BAAAC6BAB8B}"/>
    <dgm:cxn modelId="{3CFAE632-40F4-4FB5-B42C-6CDB0108C101}" type="presOf" srcId="{799B7C4C-4BD7-4AA1-AC7F-46467D6C1B7F}" destId="{D4F95168-1FAA-4A3A-988D-C7C3114105F7}" srcOrd="0" destOrd="0" presId="urn:microsoft.com/office/officeart/2005/8/layout/default"/>
    <dgm:cxn modelId="{86CA4B43-9D7B-45D3-8FF1-05B9B30DEB6A}" type="presOf" srcId="{FE585211-E7E0-4369-A31F-9B01EC039F40}" destId="{E043B5EE-B2AB-43A2-A6E0-C377924ED410}" srcOrd="0" destOrd="0" presId="urn:microsoft.com/office/officeart/2005/8/layout/default"/>
    <dgm:cxn modelId="{572C0254-C137-4375-BA2B-104DF9A938EE}" srcId="{E2357F4B-1972-4A91-9EB2-095ECF014432}" destId="{FE585211-E7E0-4369-A31F-9B01EC039F40}" srcOrd="5" destOrd="0" parTransId="{0D217742-4572-45D4-A601-47BA35F14944}" sibTransId="{13BA3DFB-B3B0-4557-995D-89FBE65464B8}"/>
    <dgm:cxn modelId="{1E16A556-FB40-44D9-9BAB-98B2E6AEE86F}" type="presOf" srcId="{C25CE2ED-CC2A-45F7-9CCE-BD7662CFA527}" destId="{60D2F2D1-775F-419A-96DB-B38003FB0C15}" srcOrd="0" destOrd="0" presId="urn:microsoft.com/office/officeart/2005/8/layout/default"/>
    <dgm:cxn modelId="{7B11CB67-264E-49FA-9448-E48DDBA55DA9}" srcId="{E2357F4B-1972-4A91-9EB2-095ECF014432}" destId="{CE1147B1-0903-4112-B88E-9446FA99A416}" srcOrd="6" destOrd="0" parTransId="{218DE1AB-53AB-46C5-BB8E-BFCD5F544EF9}" sibTransId="{0807BAD2-1DED-4E0D-B7AC-10A65617140F}"/>
    <dgm:cxn modelId="{17F96177-2971-427B-B965-16B963D75F4C}" type="presOf" srcId="{DB4143C3-5FF0-4A07-AD7B-C26B2220E3DE}" destId="{EC460F81-80C7-4F0C-9EA5-D12A1D90D14C}" srcOrd="0" destOrd="0" presId="urn:microsoft.com/office/officeart/2005/8/layout/default"/>
    <dgm:cxn modelId="{A1E3867F-3983-4744-8B44-35992947CF3A}" srcId="{E2357F4B-1972-4A91-9EB2-095ECF014432}" destId="{1B6AA40D-5B53-4BC6-A988-6B88ECCF9656}" srcOrd="0" destOrd="0" parTransId="{1DBE377C-529E-4E7E-AA17-67BF78A16216}" sibTransId="{BFF9D7C9-1772-40FD-BE8E-D3452EDC624B}"/>
    <dgm:cxn modelId="{E2EC6BB0-7B86-42E4-AAA1-5E3C9CD662CD}" srcId="{E2357F4B-1972-4A91-9EB2-095ECF014432}" destId="{A78A5BCC-A4E1-4146-8D5B-318038762BC9}" srcOrd="4" destOrd="0" parTransId="{93F9FBE7-6D82-440B-BCC1-277C2636F0FA}" sibTransId="{13884A7C-1A10-4F0F-8B57-730CB1543137}"/>
    <dgm:cxn modelId="{17E71DB5-3EAC-49A4-8DA9-AF669E1072DF}" type="presOf" srcId="{E1A56C2E-4654-4A63-A09B-6D1B9ECCDFAD}" destId="{373DC0A3-069F-4FA5-825C-D42343726EAB}" srcOrd="0" destOrd="0" presId="urn:microsoft.com/office/officeart/2005/8/layout/default"/>
    <dgm:cxn modelId="{F5960AC0-8B16-4537-961E-E468BE854476}" type="presOf" srcId="{1B6AA40D-5B53-4BC6-A988-6B88ECCF9656}" destId="{A4E8DF29-A091-405B-B1E0-2F25E1769FC5}" srcOrd="0" destOrd="0" presId="urn:microsoft.com/office/officeart/2005/8/layout/default"/>
    <dgm:cxn modelId="{BEBD28C7-0D5A-4F50-9012-BFC5B44F5E0B}" srcId="{E2357F4B-1972-4A91-9EB2-095ECF014432}" destId="{E1A56C2E-4654-4A63-A09B-6D1B9ECCDFAD}" srcOrd="2" destOrd="0" parTransId="{4D3AC2DF-0F84-4FA8-BF96-1CDEA9D6ECFC}" sibTransId="{85AA8853-9DFF-4988-907D-D8F2826C2C5D}"/>
    <dgm:cxn modelId="{07645BD0-6C2D-4F1B-9308-CDCEC72203CF}" type="presOf" srcId="{AA5CB539-C360-4477-A817-5C0BC66C0C2F}" destId="{EF2F3574-334A-4DEA-B68C-BF2166B3A9F2}" srcOrd="0" destOrd="0" presId="urn:microsoft.com/office/officeart/2005/8/layout/default"/>
    <dgm:cxn modelId="{DB7793D9-7608-405F-9D97-D063B54726BB}" srcId="{E2357F4B-1972-4A91-9EB2-095ECF014432}" destId="{799B7C4C-4BD7-4AA1-AC7F-46467D6C1B7F}" srcOrd="8" destOrd="0" parTransId="{2FC1056A-7F88-4F6C-8B37-8FC9FD283468}" sibTransId="{89795BC6-5A2F-44FB-AE41-AC65F75ADAB2}"/>
    <dgm:cxn modelId="{A5EB4CE7-0E6B-4E44-B939-4D92375B5CC3}" srcId="{E2357F4B-1972-4A91-9EB2-095ECF014432}" destId="{AA5CB539-C360-4477-A817-5C0BC66C0C2F}" srcOrd="1" destOrd="0" parTransId="{2304C0A5-9CF1-4B48-9E33-A15288174932}" sibTransId="{D1FD9D9D-B565-4A4A-83B0-F26DE9440EA8}"/>
    <dgm:cxn modelId="{7D1A82EC-9978-4A8A-842A-E2A0A5E56142}" type="presOf" srcId="{E2357F4B-1972-4A91-9EB2-095ECF014432}" destId="{774B0986-F1B6-42D2-BDF5-4FC5AA57A755}" srcOrd="0" destOrd="0" presId="urn:microsoft.com/office/officeart/2005/8/layout/default"/>
    <dgm:cxn modelId="{189796EE-3CFA-4792-9164-E3AD643B6B48}" type="presOf" srcId="{A78A5BCC-A4E1-4146-8D5B-318038762BC9}" destId="{8694A854-ECC4-433C-9474-1D5AF19132FF}" srcOrd="0" destOrd="0" presId="urn:microsoft.com/office/officeart/2005/8/layout/default"/>
    <dgm:cxn modelId="{61F4E6FD-632A-46DA-909B-EED1D587D6EE}" srcId="{E2357F4B-1972-4A91-9EB2-095ECF014432}" destId="{C25CE2ED-CC2A-45F7-9CCE-BD7662CFA527}" srcOrd="7" destOrd="0" parTransId="{C5E0A42C-92B4-4725-9100-9F04261AB1BA}" sibTransId="{93D67A92-350E-4691-A87E-9AB6F56495FF}"/>
    <dgm:cxn modelId="{C453A59D-1436-45AC-88E2-15C18151F980}" type="presParOf" srcId="{774B0986-F1B6-42D2-BDF5-4FC5AA57A755}" destId="{A4E8DF29-A091-405B-B1E0-2F25E1769FC5}" srcOrd="0" destOrd="0" presId="urn:microsoft.com/office/officeart/2005/8/layout/default"/>
    <dgm:cxn modelId="{05F0E7EA-8BFC-4C82-B908-5016CB67B320}" type="presParOf" srcId="{774B0986-F1B6-42D2-BDF5-4FC5AA57A755}" destId="{50CCBE17-D942-47D4-850F-870696DD7E46}" srcOrd="1" destOrd="0" presId="urn:microsoft.com/office/officeart/2005/8/layout/default"/>
    <dgm:cxn modelId="{E651A748-25A7-486F-A199-7EEB27C36972}" type="presParOf" srcId="{774B0986-F1B6-42D2-BDF5-4FC5AA57A755}" destId="{EF2F3574-334A-4DEA-B68C-BF2166B3A9F2}" srcOrd="2" destOrd="0" presId="urn:microsoft.com/office/officeart/2005/8/layout/default"/>
    <dgm:cxn modelId="{BBB7BB4E-A772-46FE-8E67-2BC32FFC73E5}" type="presParOf" srcId="{774B0986-F1B6-42D2-BDF5-4FC5AA57A755}" destId="{714257D9-F25A-49D8-968C-4485A555AA06}" srcOrd="3" destOrd="0" presId="urn:microsoft.com/office/officeart/2005/8/layout/default"/>
    <dgm:cxn modelId="{09DBA38B-C72A-464E-A3C7-6B6C50AB328D}" type="presParOf" srcId="{774B0986-F1B6-42D2-BDF5-4FC5AA57A755}" destId="{373DC0A3-069F-4FA5-825C-D42343726EAB}" srcOrd="4" destOrd="0" presId="urn:microsoft.com/office/officeart/2005/8/layout/default"/>
    <dgm:cxn modelId="{3A841B3F-B067-409C-8B5D-51CAF30BF80C}" type="presParOf" srcId="{774B0986-F1B6-42D2-BDF5-4FC5AA57A755}" destId="{87356324-ACDF-4155-9D1A-5D4EA55F1AF3}" srcOrd="5" destOrd="0" presId="urn:microsoft.com/office/officeart/2005/8/layout/default"/>
    <dgm:cxn modelId="{158602BB-C641-47A6-BF10-A4BEE7AD9BB6}" type="presParOf" srcId="{774B0986-F1B6-42D2-BDF5-4FC5AA57A755}" destId="{EC460F81-80C7-4F0C-9EA5-D12A1D90D14C}" srcOrd="6" destOrd="0" presId="urn:microsoft.com/office/officeart/2005/8/layout/default"/>
    <dgm:cxn modelId="{167D1AA6-DA2B-49E4-B3E8-17EF50A39C95}" type="presParOf" srcId="{774B0986-F1B6-42D2-BDF5-4FC5AA57A755}" destId="{AA4A90AD-B6E3-40F8-A9B0-90A267C32208}" srcOrd="7" destOrd="0" presId="urn:microsoft.com/office/officeart/2005/8/layout/default"/>
    <dgm:cxn modelId="{2D126C8C-BC84-4411-B73C-A9F2CF28A2E8}" type="presParOf" srcId="{774B0986-F1B6-42D2-BDF5-4FC5AA57A755}" destId="{8694A854-ECC4-433C-9474-1D5AF19132FF}" srcOrd="8" destOrd="0" presId="urn:microsoft.com/office/officeart/2005/8/layout/default"/>
    <dgm:cxn modelId="{40FFA4AB-ECEB-4E9B-9E78-F2AC5CDFEAA3}" type="presParOf" srcId="{774B0986-F1B6-42D2-BDF5-4FC5AA57A755}" destId="{A21A6A12-3390-4718-B371-C53DA483A720}" srcOrd="9" destOrd="0" presId="urn:microsoft.com/office/officeart/2005/8/layout/default"/>
    <dgm:cxn modelId="{32D0E653-912B-4C6F-9F6E-341C0B37B1D9}" type="presParOf" srcId="{774B0986-F1B6-42D2-BDF5-4FC5AA57A755}" destId="{E043B5EE-B2AB-43A2-A6E0-C377924ED410}" srcOrd="10" destOrd="0" presId="urn:microsoft.com/office/officeart/2005/8/layout/default"/>
    <dgm:cxn modelId="{25DCFB1B-12B6-4115-AC15-70AD0A963468}" type="presParOf" srcId="{774B0986-F1B6-42D2-BDF5-4FC5AA57A755}" destId="{BD3BD348-3C6A-40CA-9D13-A288162B81F5}" srcOrd="11" destOrd="0" presId="urn:microsoft.com/office/officeart/2005/8/layout/default"/>
    <dgm:cxn modelId="{D6C9D013-3953-4929-BABE-E3068F629481}" type="presParOf" srcId="{774B0986-F1B6-42D2-BDF5-4FC5AA57A755}" destId="{8B773232-DCB0-4FA1-9D70-30B4B531BE7F}" srcOrd="12" destOrd="0" presId="urn:microsoft.com/office/officeart/2005/8/layout/default"/>
    <dgm:cxn modelId="{6221AE8E-2B36-4BBA-B513-9E942BFC4989}" type="presParOf" srcId="{774B0986-F1B6-42D2-BDF5-4FC5AA57A755}" destId="{28A0CA7B-737D-4BC0-B122-921775827758}" srcOrd="13" destOrd="0" presId="urn:microsoft.com/office/officeart/2005/8/layout/default"/>
    <dgm:cxn modelId="{78DC01C4-5BF1-4334-96E6-85E292356B31}" type="presParOf" srcId="{774B0986-F1B6-42D2-BDF5-4FC5AA57A755}" destId="{60D2F2D1-775F-419A-96DB-B38003FB0C15}" srcOrd="14" destOrd="0" presId="urn:microsoft.com/office/officeart/2005/8/layout/default"/>
    <dgm:cxn modelId="{5EA30A13-0F4E-4155-BC67-39D926ACD300}" type="presParOf" srcId="{774B0986-F1B6-42D2-BDF5-4FC5AA57A755}" destId="{26443B19-9097-41E4-BF37-BF400A1E7F95}" srcOrd="15" destOrd="0" presId="urn:microsoft.com/office/officeart/2005/8/layout/default"/>
    <dgm:cxn modelId="{C0AEEE3E-6927-41C6-ABD7-86C0FDF0EDC7}" type="presParOf" srcId="{774B0986-F1B6-42D2-BDF5-4FC5AA57A755}" destId="{D4F95168-1FAA-4A3A-988D-C7C3114105F7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8DF29-A091-405B-B1E0-2F25E1769FC5}">
      <dsp:nvSpPr>
        <dsp:cNvPr id="0" name=""/>
        <dsp:cNvSpPr/>
      </dsp:nvSpPr>
      <dsp:spPr>
        <a:xfrm>
          <a:off x="0" y="175621"/>
          <a:ext cx="1905211" cy="114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In general rate of accumulation= rate of production - rate of degradation</a:t>
          </a:r>
          <a:endParaRPr lang="en-US" sz="1200" kern="1200"/>
        </a:p>
      </dsp:txBody>
      <dsp:txXfrm>
        <a:off x="0" y="175621"/>
        <a:ext cx="1905211" cy="1143126"/>
      </dsp:txXfrm>
    </dsp:sp>
    <dsp:sp modelId="{EF2F3574-334A-4DEA-B68C-BF2166B3A9F2}">
      <dsp:nvSpPr>
        <dsp:cNvPr id="0" name=""/>
        <dsp:cNvSpPr/>
      </dsp:nvSpPr>
      <dsp:spPr>
        <a:xfrm>
          <a:off x="2095732" y="175621"/>
          <a:ext cx="1905211" cy="114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/>
            <a:t>This is a first order differential equation showing the rate of accumulation of cytoplasmic pre-mRNA over time.</a:t>
          </a:r>
          <a:endParaRPr lang="en-US" sz="1200" kern="1200"/>
        </a:p>
      </dsp:txBody>
      <dsp:txXfrm>
        <a:off x="2095732" y="175621"/>
        <a:ext cx="1905211" cy="1143126"/>
      </dsp:txXfrm>
    </dsp:sp>
    <dsp:sp modelId="{373DC0A3-069F-4FA5-825C-D42343726EAB}">
      <dsp:nvSpPr>
        <dsp:cNvPr id="0" name=""/>
        <dsp:cNvSpPr/>
      </dsp:nvSpPr>
      <dsp:spPr>
        <a:xfrm>
          <a:off x="4191464" y="175621"/>
          <a:ext cx="1905211" cy="114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i="1" kern="1200"/>
            <a:t>M </a:t>
          </a:r>
          <a:r>
            <a:rPr lang="en-CA" sz="1200" kern="1200"/>
            <a:t>-&gt; accumulation of cytoplasmic </a:t>
          </a:r>
          <a:r>
            <a:rPr lang="en-CA" sz="1200" i="1" kern="1200"/>
            <a:t>per</a:t>
          </a:r>
          <a:r>
            <a:rPr lang="en-CA" sz="1200" kern="1200"/>
            <a:t>-mRNA</a:t>
          </a:r>
          <a:endParaRPr lang="en-US" sz="1200" kern="1200"/>
        </a:p>
      </dsp:txBody>
      <dsp:txXfrm>
        <a:off x="4191464" y="175621"/>
        <a:ext cx="1905211" cy="1143126"/>
      </dsp:txXfrm>
    </dsp:sp>
    <dsp:sp modelId="{EC460F81-80C7-4F0C-9EA5-D12A1D90D14C}">
      <dsp:nvSpPr>
        <dsp:cNvPr id="0" name=""/>
        <dsp:cNvSpPr/>
      </dsp:nvSpPr>
      <dsp:spPr>
        <a:xfrm>
          <a:off x="0" y="1509269"/>
          <a:ext cx="1905211" cy="114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i="1" kern="1200"/>
            <a:t>v</a:t>
          </a:r>
          <a:r>
            <a:rPr lang="en-CA" sz="1200" i="1" kern="1200" baseline="-25000"/>
            <a:t>s</a:t>
          </a:r>
          <a:r>
            <a:rPr lang="en-CA" sz="1200" kern="1200"/>
            <a:t> -&gt; maximum rate for accumulation of </a:t>
          </a:r>
          <a:r>
            <a:rPr lang="en-CA" sz="1200" i="1" kern="1200"/>
            <a:t>M</a:t>
          </a:r>
          <a:endParaRPr lang="en-US" sz="1200" kern="1200"/>
        </a:p>
      </dsp:txBody>
      <dsp:txXfrm>
        <a:off x="0" y="1509269"/>
        <a:ext cx="1905211" cy="1143126"/>
      </dsp:txXfrm>
    </dsp:sp>
    <dsp:sp modelId="{8694A854-ECC4-433C-9474-1D5AF19132FF}">
      <dsp:nvSpPr>
        <dsp:cNvPr id="0" name=""/>
        <dsp:cNvSpPr/>
      </dsp:nvSpPr>
      <dsp:spPr>
        <a:xfrm>
          <a:off x="2095732" y="1509269"/>
          <a:ext cx="1905211" cy="114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i="1" kern="1200"/>
            <a:t>K</a:t>
          </a:r>
          <a:r>
            <a:rPr lang="en-CA" sz="1200" i="1" kern="1200" baseline="-25000"/>
            <a:t>I</a:t>
          </a:r>
          <a:r>
            <a:rPr lang="en-CA" sz="1200" kern="1200"/>
            <a:t> -&gt; threshold constant of inhibition</a:t>
          </a:r>
          <a:endParaRPr lang="en-US" sz="1200" kern="1200"/>
        </a:p>
      </dsp:txBody>
      <dsp:txXfrm>
        <a:off x="2095732" y="1509269"/>
        <a:ext cx="1905211" cy="1143126"/>
      </dsp:txXfrm>
    </dsp:sp>
    <dsp:sp modelId="{E043B5EE-B2AB-43A2-A6E0-C377924ED410}">
      <dsp:nvSpPr>
        <dsp:cNvPr id="0" name=""/>
        <dsp:cNvSpPr/>
      </dsp:nvSpPr>
      <dsp:spPr>
        <a:xfrm>
          <a:off x="4191464" y="1509269"/>
          <a:ext cx="1905211" cy="114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i="1" kern="1200"/>
            <a:t>P</a:t>
          </a:r>
          <a:r>
            <a:rPr lang="en-CA" sz="1200" i="1" kern="1200" baseline="-25000"/>
            <a:t>N</a:t>
          </a:r>
          <a:r>
            <a:rPr lang="en-CA" sz="1200" kern="1200"/>
            <a:t> -&gt; concentration of PER in nucleus </a:t>
          </a:r>
          <a:endParaRPr lang="en-US" sz="1200" kern="1200"/>
        </a:p>
      </dsp:txBody>
      <dsp:txXfrm>
        <a:off x="4191464" y="1509269"/>
        <a:ext cx="1905211" cy="1143126"/>
      </dsp:txXfrm>
    </dsp:sp>
    <dsp:sp modelId="{8B773232-DCB0-4FA1-9D70-30B4B531BE7F}">
      <dsp:nvSpPr>
        <dsp:cNvPr id="0" name=""/>
        <dsp:cNvSpPr/>
      </dsp:nvSpPr>
      <dsp:spPr>
        <a:xfrm>
          <a:off x="0" y="2842917"/>
          <a:ext cx="1905211" cy="114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i="1" kern="1200"/>
            <a:t>n</a:t>
          </a:r>
          <a:r>
            <a:rPr lang="en-CA" sz="1200" kern="1200"/>
            <a:t> -&gt; Hill coefficient, the minimum number of cooperating molecules required to achieve inhibition</a:t>
          </a:r>
          <a:endParaRPr lang="en-US" sz="1200" kern="1200"/>
        </a:p>
      </dsp:txBody>
      <dsp:txXfrm>
        <a:off x="0" y="2842917"/>
        <a:ext cx="1905211" cy="1143126"/>
      </dsp:txXfrm>
    </dsp:sp>
    <dsp:sp modelId="{60D2F2D1-775F-419A-96DB-B38003FB0C15}">
      <dsp:nvSpPr>
        <dsp:cNvPr id="0" name=""/>
        <dsp:cNvSpPr/>
      </dsp:nvSpPr>
      <dsp:spPr>
        <a:xfrm>
          <a:off x="2095732" y="2842917"/>
          <a:ext cx="1905211" cy="114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i="1" kern="1200"/>
            <a:t>v</a:t>
          </a:r>
          <a:r>
            <a:rPr lang="en-CA" sz="1200" i="1" kern="1200" baseline="-25000"/>
            <a:t>m</a:t>
          </a:r>
          <a:r>
            <a:rPr lang="en-CA" sz="1200" kern="1200"/>
            <a:t> -&gt; maximum rate for degradation of </a:t>
          </a:r>
          <a:r>
            <a:rPr lang="en-CA" sz="1200" i="1" kern="1200"/>
            <a:t>M</a:t>
          </a:r>
          <a:r>
            <a:rPr lang="en-CA" sz="1200" kern="1200"/>
            <a:t>, </a:t>
          </a:r>
          <a:endParaRPr lang="en-US" sz="1200" kern="1200"/>
        </a:p>
      </dsp:txBody>
      <dsp:txXfrm>
        <a:off x="2095732" y="2842917"/>
        <a:ext cx="1905211" cy="1143126"/>
      </dsp:txXfrm>
    </dsp:sp>
    <dsp:sp modelId="{D4F95168-1FAA-4A3A-988D-C7C3114105F7}">
      <dsp:nvSpPr>
        <dsp:cNvPr id="0" name=""/>
        <dsp:cNvSpPr/>
      </dsp:nvSpPr>
      <dsp:spPr>
        <a:xfrm>
          <a:off x="4191464" y="2842917"/>
          <a:ext cx="1905211" cy="11431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i="1" kern="1200"/>
            <a:t>Km</a:t>
          </a:r>
          <a:r>
            <a:rPr lang="en-CA" sz="1200" kern="1200"/>
            <a:t> -&gt; Michaelis constant for the degradation reaction</a:t>
          </a:r>
          <a:endParaRPr lang="en-US" sz="1200" kern="1200"/>
        </a:p>
      </dsp:txBody>
      <dsp:txXfrm>
        <a:off x="4191464" y="2842917"/>
        <a:ext cx="1905211" cy="1143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AFDD8-7DA4-2341-9D7C-488A73FC4FEB}" type="datetimeFigureOut">
              <a:rPr lang="en-US" smtClean="0"/>
              <a:t>3/31/22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DE5D9-EE15-D542-A49A-E5E336E29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74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2DE5D9-EE15-D542-A49A-E5E336E290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5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D863-D6DE-9844-96C4-5A5F3AFC5A4F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391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3F3EC-59B7-CE4E-920C-68C80E511235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19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C7A72-97E4-CE4B-BCC1-85D6CE395DCB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62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F4A8E-1803-E141-AFA5-E7CA38DEF45C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88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EC88B-2D50-EB45-9DBC-DC5F90A35607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49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B2D9E-A422-614F-8221-8AFF94CAA72D}" type="datetime1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869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F903A-BA62-794F-8FC0-D4BACB1EE86D}" type="datetime1">
              <a:rPr lang="en-US" smtClean="0"/>
              <a:t>3/31/22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358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771E0-FA54-784D-B6D7-00900C72516A}" type="datetime1">
              <a:rPr lang="en-US" smtClean="0"/>
              <a:t>3/31/22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30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23B5-018F-E048-8EE6-4DEB658BD25C}" type="datetime1">
              <a:rPr lang="en-US" smtClean="0"/>
              <a:t>3/31/22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353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34572-5843-9145-A0B1-8AD66A849F78}" type="datetime1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065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0D12-9ABF-1A40-9380-DE2A9F922C48}" type="datetime1">
              <a:rPr lang="en-US" smtClean="0"/>
              <a:t>3/31/22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81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2B75F65-D51B-2242-8361-84A8704E1C7B}" type="datetime1">
              <a:rPr lang="en-US" smtClean="0"/>
              <a:t>3/31/22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7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109/07420529709001472" TargetMode="External"/><Relationship Id="rId3" Type="http://schemas.openxmlformats.org/officeDocument/2006/relationships/hyperlink" Target="https://doi.org/10.1016/j.shpsa.2010.07.003" TargetMode="External"/><Relationship Id="rId7" Type="http://schemas.openxmlformats.org/officeDocument/2006/relationships/hyperlink" Target="https://prescriptionhope.com/blog-what-is-circadian-rhythm-disorders-symptoms-health-effects/" TargetMode="External"/><Relationship Id="rId2" Type="http://schemas.openxmlformats.org/officeDocument/2006/relationships/hyperlink" Target="https://adbscience.com/tag/perio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186021024@N08/49203125457" TargetMode="External"/><Relationship Id="rId5" Type="http://schemas.openxmlformats.org/officeDocument/2006/relationships/hyperlink" Target="https://www.nengo.ai/nengo-fpga/examples.html#adaptive-pendulum-control" TargetMode="External"/><Relationship Id="rId4" Type="http://schemas.openxmlformats.org/officeDocument/2006/relationships/hyperlink" Target="https://doi.org/10.3389/fninf.2013.00048" TargetMode="External"/><Relationship Id="rId9" Type="http://schemas.openxmlformats.org/officeDocument/2006/relationships/hyperlink" Target="https://en.wikipedia.org/wiki/Inverted_pendulum#/media/File:Balancer_with_wine_3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s and dots connected representing a network">
            <a:extLst>
              <a:ext uri="{FF2B5EF4-FFF2-40B4-BE49-F238E27FC236}">
                <a16:creationId xmlns:a16="http://schemas.microsoft.com/office/drawing/2014/main" id="{3E71CC17-B5DA-C636-BC04-2F3AB8750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85" r="19526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96BC3-5B6A-8A48-8477-C31526E34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4092525" cy="279860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CA" sz="4800">
                <a:solidFill>
                  <a:srgbClr val="000000"/>
                </a:solidFill>
                <a:latin typeface="Century Gothic"/>
              </a:rPr>
              <a:t>MODELLING CIRCADIAN RHYTHMS IN NENGO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19F6F-BE2E-524E-98E7-2126585A59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653" y="5253730"/>
            <a:ext cx="4092525" cy="22925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latin typeface="Century Gothic"/>
              </a:rPr>
              <a:t>Natasha </a:t>
            </a:r>
            <a:r>
              <a:rPr lang="en-CA" err="1">
                <a:latin typeface="Century Gothic"/>
              </a:rPr>
              <a:t>Thomare</a:t>
            </a:r>
            <a:endParaRPr lang="en-CA">
              <a:latin typeface="Century Gothic"/>
            </a:endParaRPr>
          </a:p>
          <a:p>
            <a:r>
              <a:rPr lang="en-CA" err="1">
                <a:latin typeface="Century Gothic"/>
              </a:rPr>
              <a:t>Parmandeep</a:t>
            </a:r>
            <a:r>
              <a:rPr lang="en-CA">
                <a:latin typeface="Century Gothic"/>
              </a:rPr>
              <a:t> Chaddha</a:t>
            </a:r>
          </a:p>
          <a:p>
            <a:r>
              <a:rPr lang="en-CA">
                <a:latin typeface="Century Gothic"/>
              </a:rPr>
              <a:t>Saad Arif Qadeer</a:t>
            </a:r>
          </a:p>
          <a:p>
            <a:br>
              <a:rPr lang="en-CA"/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12397-597A-D74E-A24C-F084B25A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dirty="0" smtClean="0"/>
              <a:t>1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76666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45052-EF15-CCA7-32C7-2A6737F1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Results / Demo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2063C6A-C980-9B60-7617-B81F9BEE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530" y="1690688"/>
            <a:ext cx="5421086" cy="4060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C35FC0C-861E-6616-98C4-69EAEB88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1" y="1669013"/>
            <a:ext cx="4699330" cy="35199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B0A741-979D-3544-8C75-1D25D103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dirty="0" smtClean="0"/>
              <a:t>10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2605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CD4A-2796-9F40-BC7F-1D19C368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63C06-02C5-4C47-889B-2C4C7DE5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DB540-BC9E-74E3-1370-AC8DDE01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6E93-27A2-FDB1-E81E-6DEEBFD84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100">
                <a:ea typeface="+mn-lt"/>
                <a:cs typeface="+mn-lt"/>
              </a:rPr>
              <a:t>Andrew, A. (2016, January 12). </a:t>
            </a:r>
            <a:r>
              <a:rPr lang="en-US" sz="1100" i="1">
                <a:ea typeface="+mn-lt"/>
                <a:cs typeface="+mn-lt"/>
              </a:rPr>
              <a:t>Period</a:t>
            </a:r>
            <a:r>
              <a:rPr lang="en-US" sz="1100">
                <a:ea typeface="+mn-lt"/>
                <a:cs typeface="+mn-lt"/>
              </a:rPr>
              <a:t>. </a:t>
            </a:r>
            <a:r>
              <a:rPr lang="en-US" sz="1100" err="1">
                <a:ea typeface="+mn-lt"/>
                <a:cs typeface="+mn-lt"/>
              </a:rPr>
              <a:t>ADBScience</a:t>
            </a:r>
            <a:r>
              <a:rPr lang="en-US" sz="1100">
                <a:ea typeface="+mn-lt"/>
                <a:cs typeface="+mn-lt"/>
              </a:rPr>
              <a:t>. Retrieved March 31, 2022, from </a:t>
            </a:r>
            <a:r>
              <a:rPr lang="en-US" sz="1100">
                <a:ea typeface="+mn-lt"/>
                <a:cs typeface="+mn-lt"/>
                <a:hlinkClick r:id="rId2"/>
              </a:rPr>
              <a:t>https://adbscience.com/tag/period/</a:t>
            </a:r>
            <a:r>
              <a:rPr lang="en-US" sz="1100">
                <a:ea typeface="+mn-lt"/>
                <a:cs typeface="+mn-lt"/>
              </a:rPr>
              <a:t> </a:t>
            </a:r>
          </a:p>
          <a:p>
            <a:r>
              <a:rPr lang="en-US" sz="1100">
                <a:ea typeface="+mn-lt"/>
                <a:cs typeface="+mn-lt"/>
              </a:rPr>
              <a:t>Bechtel, W., &amp; Abrahamsen, A. (2010). Dynamic mechanistic explanation: Computational modeling of circadian rhythms as an exemplar for cognitive science. </a:t>
            </a:r>
            <a:r>
              <a:rPr lang="en-US" sz="1100" i="1">
                <a:ea typeface="+mn-lt"/>
                <a:cs typeface="+mn-lt"/>
              </a:rPr>
              <a:t>Studies in History and Philosophy of Science Part A</a:t>
            </a:r>
            <a:r>
              <a:rPr lang="en-US" sz="1100">
                <a:ea typeface="+mn-lt"/>
                <a:cs typeface="+mn-lt"/>
              </a:rPr>
              <a:t>, </a:t>
            </a:r>
            <a:r>
              <a:rPr lang="en-US" sz="1100" i="1">
                <a:ea typeface="+mn-lt"/>
                <a:cs typeface="+mn-lt"/>
              </a:rPr>
              <a:t>41</a:t>
            </a:r>
            <a:r>
              <a:rPr lang="en-US" sz="1100">
                <a:ea typeface="+mn-lt"/>
                <a:cs typeface="+mn-lt"/>
              </a:rPr>
              <a:t>(3), 321–333. </a:t>
            </a:r>
            <a:r>
              <a:rPr lang="en-US" sz="1100">
                <a:ea typeface="+mn-lt"/>
                <a:cs typeface="+mn-lt"/>
                <a:hlinkClick r:id="rId3"/>
              </a:rPr>
              <a:t>https://doi.org/10.1016/j.shpsa.2010.07.003</a:t>
            </a:r>
            <a:r>
              <a:rPr lang="en-US" sz="1100">
                <a:ea typeface="+mn-lt"/>
                <a:cs typeface="+mn-lt"/>
              </a:rPr>
              <a:t> </a:t>
            </a:r>
            <a:endParaRPr lang="en-US" sz="1100"/>
          </a:p>
          <a:p>
            <a:r>
              <a:rPr lang="en-US" sz="1100" err="1">
                <a:ea typeface="+mn-lt"/>
                <a:cs typeface="+mn-lt"/>
              </a:rPr>
              <a:t>Bekolay</a:t>
            </a:r>
            <a:r>
              <a:rPr lang="en-US" sz="1100">
                <a:ea typeface="+mn-lt"/>
                <a:cs typeface="+mn-lt"/>
              </a:rPr>
              <a:t>, T., </a:t>
            </a:r>
            <a:r>
              <a:rPr lang="en-US" sz="1100" err="1">
                <a:ea typeface="+mn-lt"/>
                <a:cs typeface="+mn-lt"/>
              </a:rPr>
              <a:t>Bergstra</a:t>
            </a:r>
            <a:r>
              <a:rPr lang="en-US" sz="1100">
                <a:ea typeface="+mn-lt"/>
                <a:cs typeface="+mn-lt"/>
              </a:rPr>
              <a:t>, J., Hunsberger, E., DeWolf, T., Stewart, T. C., Rasmussen, D., Choo, X., Voelker, A. R., &amp; </a:t>
            </a:r>
            <a:r>
              <a:rPr lang="en-US" sz="1100" err="1">
                <a:ea typeface="+mn-lt"/>
                <a:cs typeface="+mn-lt"/>
              </a:rPr>
              <a:t>Eliasmith</a:t>
            </a:r>
            <a:r>
              <a:rPr lang="en-US" sz="1100">
                <a:ea typeface="+mn-lt"/>
                <a:cs typeface="+mn-lt"/>
              </a:rPr>
              <a:t>, C. (2014). </a:t>
            </a:r>
            <a:r>
              <a:rPr lang="en-US" sz="1100" err="1">
                <a:ea typeface="+mn-lt"/>
                <a:cs typeface="+mn-lt"/>
              </a:rPr>
              <a:t>Nengo</a:t>
            </a:r>
            <a:r>
              <a:rPr lang="en-US" sz="1100">
                <a:ea typeface="+mn-lt"/>
                <a:cs typeface="+mn-lt"/>
              </a:rPr>
              <a:t>: A python tool for building large-scale functional brain models. </a:t>
            </a:r>
            <a:r>
              <a:rPr lang="en-US" sz="1100" i="1">
                <a:ea typeface="+mn-lt"/>
                <a:cs typeface="+mn-lt"/>
              </a:rPr>
              <a:t>Frontiers in </a:t>
            </a:r>
            <a:r>
              <a:rPr lang="en-US" sz="1100" i="1" err="1">
                <a:ea typeface="+mn-lt"/>
                <a:cs typeface="+mn-lt"/>
              </a:rPr>
              <a:t>Neuroinformatics</a:t>
            </a:r>
            <a:r>
              <a:rPr lang="en-US" sz="1100">
                <a:ea typeface="+mn-lt"/>
                <a:cs typeface="+mn-lt"/>
              </a:rPr>
              <a:t>, </a:t>
            </a:r>
            <a:r>
              <a:rPr lang="en-US" sz="1100" i="1">
                <a:ea typeface="+mn-lt"/>
                <a:cs typeface="+mn-lt"/>
              </a:rPr>
              <a:t>7</a:t>
            </a:r>
            <a:r>
              <a:rPr lang="en-US" sz="1100">
                <a:ea typeface="+mn-lt"/>
                <a:cs typeface="+mn-lt"/>
              </a:rPr>
              <a:t>. </a:t>
            </a:r>
            <a:r>
              <a:rPr lang="en-US" sz="1100">
                <a:ea typeface="+mn-lt"/>
                <a:cs typeface="+mn-lt"/>
                <a:hlinkClick r:id="rId4"/>
              </a:rPr>
              <a:t>https://doi.org/10.3389/fninf.2013.00048</a:t>
            </a:r>
            <a:r>
              <a:rPr lang="en-US" sz="1100">
                <a:ea typeface="+mn-lt"/>
                <a:cs typeface="+mn-lt"/>
              </a:rPr>
              <a:t> </a:t>
            </a:r>
            <a:endParaRPr lang="en-US" sz="1100"/>
          </a:p>
          <a:p>
            <a:r>
              <a:rPr lang="en-US" sz="1100" i="1">
                <a:ea typeface="+mn-lt"/>
                <a:cs typeface="+mn-lt"/>
              </a:rPr>
              <a:t>Examples¶</a:t>
            </a:r>
            <a:r>
              <a:rPr lang="en-US" sz="1100">
                <a:ea typeface="+mn-lt"/>
                <a:cs typeface="+mn-lt"/>
              </a:rPr>
              <a:t>. </a:t>
            </a:r>
            <a:r>
              <a:rPr lang="en-US" sz="1100" err="1">
                <a:ea typeface="+mn-lt"/>
                <a:cs typeface="+mn-lt"/>
              </a:rPr>
              <a:t>Nengo</a:t>
            </a:r>
            <a:r>
              <a:rPr lang="en-US" sz="1100">
                <a:ea typeface="+mn-lt"/>
                <a:cs typeface="+mn-lt"/>
              </a:rPr>
              <a:t>. (n.d.). Retrieved March 31, 2022, from </a:t>
            </a:r>
            <a:r>
              <a:rPr lang="en-US" sz="1100">
                <a:ea typeface="+mn-lt"/>
                <a:cs typeface="+mn-lt"/>
                <a:hlinkClick r:id="rId5"/>
              </a:rPr>
              <a:t>https://www.nengo.ai/nengo-fpga/examples.html#adaptive-pendulum-control</a:t>
            </a:r>
            <a:r>
              <a:rPr lang="en-US" sz="1100">
                <a:ea typeface="+mn-lt"/>
                <a:cs typeface="+mn-lt"/>
              </a:rPr>
              <a:t> </a:t>
            </a:r>
            <a:endParaRPr lang="en-US" sz="1100"/>
          </a:p>
          <a:p>
            <a:r>
              <a:rPr lang="en-US" sz="1100">
                <a:ea typeface="+mn-lt"/>
                <a:cs typeface="+mn-lt"/>
              </a:rPr>
              <a:t>Huang, L. (2019, December 11). </a:t>
            </a:r>
            <a:r>
              <a:rPr lang="en-US" sz="1100" i="1">
                <a:ea typeface="+mn-lt"/>
                <a:cs typeface="+mn-lt"/>
              </a:rPr>
              <a:t>Artificial neural network with Chip</a:t>
            </a:r>
            <a:r>
              <a:rPr lang="en-US" sz="1100">
                <a:ea typeface="+mn-lt"/>
                <a:cs typeface="+mn-lt"/>
              </a:rPr>
              <a:t>. Flickr. Retrieved March 31, 2022, from </a:t>
            </a:r>
            <a:r>
              <a:rPr lang="en-US" sz="1100">
                <a:ea typeface="+mn-lt"/>
                <a:cs typeface="+mn-lt"/>
                <a:hlinkClick r:id="rId6"/>
              </a:rPr>
              <a:t>https://www.flickr.com/photos/186021024@N08/49203125457</a:t>
            </a:r>
            <a:r>
              <a:rPr lang="en-US" sz="1100">
                <a:ea typeface="+mn-lt"/>
                <a:cs typeface="+mn-lt"/>
              </a:rPr>
              <a:t> </a:t>
            </a:r>
            <a:endParaRPr lang="en-US" sz="1100"/>
          </a:p>
          <a:p>
            <a:r>
              <a:rPr lang="en-US" sz="1100">
                <a:ea typeface="+mn-lt"/>
                <a:cs typeface="+mn-lt"/>
              </a:rPr>
              <a:t>Kelly, C. (2020, July 6). </a:t>
            </a:r>
            <a:r>
              <a:rPr lang="en-US" sz="1100" i="1">
                <a:ea typeface="+mn-lt"/>
                <a:cs typeface="+mn-lt"/>
              </a:rPr>
              <a:t>What is circadian rhythm? - disorders, symptoms, health effects</a:t>
            </a:r>
            <a:r>
              <a:rPr lang="en-US" sz="1100">
                <a:ea typeface="+mn-lt"/>
                <a:cs typeface="+mn-lt"/>
              </a:rPr>
              <a:t>. Prescription Hope. Retrieved March 31, 2022, from </a:t>
            </a:r>
            <a:r>
              <a:rPr lang="en-US" sz="1100">
                <a:ea typeface="+mn-lt"/>
                <a:cs typeface="+mn-lt"/>
                <a:hlinkClick r:id="rId7"/>
              </a:rPr>
              <a:t>https://prescriptionhope.com/blog-what-is-circadian-rhythm-disorders-symptoms-health-effects/</a:t>
            </a:r>
            <a:r>
              <a:rPr lang="en-US" sz="1100">
                <a:ea typeface="+mn-lt"/>
                <a:cs typeface="+mn-lt"/>
              </a:rPr>
              <a:t> </a:t>
            </a:r>
          </a:p>
          <a:p>
            <a:r>
              <a:rPr lang="en-US" sz="1100">
                <a:ea typeface="+mn-lt"/>
                <a:cs typeface="+mn-lt"/>
              </a:rPr>
              <a:t>Leloup, J.-C., &amp; </a:t>
            </a:r>
            <a:r>
              <a:rPr lang="en-US" sz="1100" err="1">
                <a:ea typeface="+mn-lt"/>
                <a:cs typeface="+mn-lt"/>
              </a:rPr>
              <a:t>Goldbeter</a:t>
            </a:r>
            <a:r>
              <a:rPr lang="en-US" sz="1100">
                <a:ea typeface="+mn-lt"/>
                <a:cs typeface="+mn-lt"/>
              </a:rPr>
              <a:t>, A. (1997). Temperature compensation of circadian rhythms: Control of the period in a model for circadian oscillations of the PER protein in drosophila. </a:t>
            </a:r>
            <a:r>
              <a:rPr lang="en-US" sz="1100" i="1">
                <a:ea typeface="+mn-lt"/>
                <a:cs typeface="+mn-lt"/>
              </a:rPr>
              <a:t>Chronobiology International</a:t>
            </a:r>
            <a:r>
              <a:rPr lang="en-US" sz="1100">
                <a:ea typeface="+mn-lt"/>
                <a:cs typeface="+mn-lt"/>
              </a:rPr>
              <a:t>, </a:t>
            </a:r>
            <a:r>
              <a:rPr lang="en-US" sz="1100" i="1">
                <a:ea typeface="+mn-lt"/>
                <a:cs typeface="+mn-lt"/>
              </a:rPr>
              <a:t>14</a:t>
            </a:r>
            <a:r>
              <a:rPr lang="en-US" sz="1100">
                <a:ea typeface="+mn-lt"/>
                <a:cs typeface="+mn-lt"/>
              </a:rPr>
              <a:t>(5), 511–520. </a:t>
            </a:r>
            <a:r>
              <a:rPr lang="en-US" sz="1100">
                <a:ea typeface="+mn-lt"/>
                <a:cs typeface="+mn-lt"/>
                <a:hlinkClick r:id="rId8"/>
              </a:rPr>
              <a:t>https://doi.org/10.3109/07420529709001472</a:t>
            </a:r>
            <a:r>
              <a:rPr lang="en-US" sz="1100">
                <a:ea typeface="+mn-lt"/>
                <a:cs typeface="+mn-lt"/>
              </a:rPr>
              <a:t> </a:t>
            </a:r>
            <a:endParaRPr lang="en-US" sz="1100"/>
          </a:p>
          <a:p>
            <a:r>
              <a:rPr lang="en-US" sz="1100">
                <a:ea typeface="+mn-lt"/>
                <a:cs typeface="+mn-lt"/>
              </a:rPr>
              <a:t>Wikimedia Foundation. (2022, March 13). </a:t>
            </a:r>
            <a:r>
              <a:rPr lang="en-US" sz="1100" i="1">
                <a:ea typeface="+mn-lt"/>
                <a:cs typeface="+mn-lt"/>
              </a:rPr>
              <a:t>Inverted pendulum</a:t>
            </a:r>
            <a:r>
              <a:rPr lang="en-US" sz="1100">
                <a:ea typeface="+mn-lt"/>
                <a:cs typeface="+mn-lt"/>
              </a:rPr>
              <a:t>. Wikipedia. Retrieved March 31, 2022, from </a:t>
            </a:r>
            <a:r>
              <a:rPr lang="en-US" sz="1100">
                <a:ea typeface="+mn-lt"/>
                <a:cs typeface="+mn-lt"/>
                <a:hlinkClick r:id="rId9"/>
              </a:rPr>
              <a:t>https://en.wikipedia.org/wiki/Inverted_pendulum#/media/File:Balancer_with_wine_3.JPG</a:t>
            </a:r>
            <a:r>
              <a:rPr lang="en-US" sz="1100">
                <a:ea typeface="+mn-lt"/>
                <a:cs typeface="+mn-lt"/>
              </a:rPr>
              <a:t> </a:t>
            </a:r>
            <a:endParaRPr lang="en-US" sz="1100"/>
          </a:p>
          <a:p>
            <a:endParaRPr lang="en-US" sz="1100"/>
          </a:p>
          <a:p>
            <a:endParaRPr lang="en-US" sz="1100"/>
          </a:p>
        </p:txBody>
      </p:sp>
      <p:sp>
        <p:nvSpPr>
          <p:cNvPr id="20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2548C-AEBF-4A44-BF22-69D7F783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dirty="0" smtClean="0"/>
              <a:t>12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50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A735F-CF4C-C943-957B-3426FB15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56" y="486184"/>
            <a:ext cx="5397237" cy="1325563"/>
          </a:xfrm>
        </p:spPr>
        <p:txBody>
          <a:bodyPr>
            <a:normAutofit/>
          </a:bodyPr>
          <a:lstStyle/>
          <a:p>
            <a:r>
              <a:rPr lang="en-CA">
                <a:latin typeface="Century Gothic"/>
              </a:rPr>
              <a:t>Background And Context</a:t>
            </a:r>
            <a:br>
              <a:rPr lang="en-CA">
                <a:latin typeface=""/>
              </a:rPr>
            </a:br>
            <a:endParaRPr lang="en-US"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4C0F-DAF0-A349-9D06-6CF548AE8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56" y="1946684"/>
            <a:ext cx="539723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>
                <a:latin typeface="Century Gothic"/>
              </a:rPr>
              <a:t>What are Circadian rhythms?</a:t>
            </a:r>
          </a:p>
          <a:p>
            <a:r>
              <a:rPr lang="en-CA">
                <a:latin typeface="Century Gothic"/>
              </a:rPr>
              <a:t>The goal of computational models in circadian rhythm research</a:t>
            </a:r>
          </a:p>
          <a:p>
            <a:r>
              <a:rPr lang="en-CA">
                <a:latin typeface="Century Gothic"/>
              </a:rPr>
              <a:t>Biological implications of circadian rhythms </a:t>
            </a:r>
          </a:p>
          <a:p>
            <a:r>
              <a:rPr lang="en-CA">
                <a:latin typeface="Century Gothic"/>
              </a:rPr>
              <a:t>Relationship between PER gene and per-mRNA </a:t>
            </a:r>
          </a:p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E29E93B-FFA8-8A4D-8671-5A5431004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98100" y="598677"/>
            <a:ext cx="3967684" cy="2733294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BC810C-0304-9249-86E3-D16816CCD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93103" y="3526030"/>
            <a:ext cx="3617488" cy="3020603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rc 76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504802" flipH="1">
            <a:off x="6443172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10C41-D4EC-D942-B310-FC1EE82A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dirty="0" smtClean="0"/>
              <a:t>2</a:t>
            </a:fld>
            <a:endParaRPr lang="en-US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8AAA2-1485-A29C-01A6-320F278B9E58}"/>
              </a:ext>
            </a:extLst>
          </p:cNvPr>
          <p:cNvSpPr txBox="1"/>
          <p:nvPr/>
        </p:nvSpPr>
        <p:spPr>
          <a:xfrm>
            <a:off x="7965743" y="63393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(Kelly, 2020)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E7F66-07CE-DBC6-8B33-A03496E3D7AC}"/>
              </a:ext>
            </a:extLst>
          </p:cNvPr>
          <p:cNvSpPr txBox="1"/>
          <p:nvPr/>
        </p:nvSpPr>
        <p:spPr>
          <a:xfrm>
            <a:off x="9683087" y="305254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(Andrew, 2016)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0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294CD06-7E32-694F-A009-92DD01258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0" t="9467"/>
          <a:stretch/>
        </p:blipFill>
        <p:spPr bwMode="auto">
          <a:xfrm>
            <a:off x="1114425" y="1085852"/>
            <a:ext cx="9653342" cy="43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733A0F-24A6-F149-B4B9-F71DF1B3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dirty="0" smtClean="0"/>
              <a:t>3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9188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FEB8-FD53-A94E-8ED4-EDD6A495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Circadian Rhythm</a:t>
            </a:r>
            <a:endParaRPr lang="en-US" dirty="0"/>
          </a:p>
        </p:txBody>
      </p:sp>
      <p:graphicFrame>
        <p:nvGraphicFramePr>
          <p:cNvPr id="3078" name="Content Placeholder 2">
            <a:extLst>
              <a:ext uri="{FF2B5EF4-FFF2-40B4-BE49-F238E27FC236}">
                <a16:creationId xmlns:a16="http://schemas.microsoft.com/office/drawing/2014/main" id="{81A0A652-4BF7-AB90-EF87-919379DC0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661620"/>
              </p:ext>
            </p:extLst>
          </p:nvPr>
        </p:nvGraphicFramePr>
        <p:xfrm>
          <a:off x="3041530" y="2863543"/>
          <a:ext cx="6096676" cy="4161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039F98A9-2FCD-C707-4C9F-BB049620FA1F}"/>
              </a:ext>
            </a:extLst>
          </p:cNvPr>
          <p:cNvSpPr txBox="1"/>
          <p:nvPr/>
        </p:nvSpPr>
        <p:spPr>
          <a:xfrm>
            <a:off x="2999117" y="33585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65AA65-5BE0-BA47-B8B8-1D2408EC33EB}"/>
                  </a:ext>
                </a:extLst>
              </p:cNvPr>
              <p:cNvSpPr/>
              <p:nvPr/>
            </p:nvSpPr>
            <p:spPr>
              <a:xfrm>
                <a:off x="2536210" y="1534820"/>
                <a:ext cx="7534233" cy="11697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𝑑𝑀</m:t>
                          </m:r>
                        </m:num>
                        <m:den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CA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  <m:sup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b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CA" sz="3200" i="1">
                          <a:latin typeface="Cambria Math" panose="02040503050406030204" pitchFamily="18" charset="0"/>
                        </a:rPr>
                        <m:t> ∗ </m:t>
                      </m:r>
                      <m:f>
                        <m:fPr>
                          <m:ctrlPr>
                            <a:rPr lang="en-CA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CA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E65AA65-5BE0-BA47-B8B8-1D2408EC3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210" y="1534820"/>
                <a:ext cx="7534233" cy="1169744"/>
              </a:xfrm>
              <a:prstGeom prst="rect">
                <a:avLst/>
              </a:prstGeom>
              <a:blipFill>
                <a:blip r:embed="rId7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AF139-51A7-824F-A58B-E6821D43D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dirty="0" smtClean="0"/>
              <a:t>4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8764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2F7E3-7BC5-098A-56B0-3F2657FC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Nengo(Neural Engineering Objects)</a:t>
            </a:r>
          </a:p>
          <a:p>
            <a:pPr algn="ctr"/>
            <a:b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9E425E-28C0-1F16-F7ED-826E0B301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83580"/>
            <a:ext cx="5850384" cy="3290840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746A52-77DA-5F45-B130-F7FEF407E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smtClean="0"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33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DACD-4120-563F-9542-D06C59E4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What is </a:t>
            </a:r>
            <a:r>
              <a:rPr lang="en-US" dirty="0" err="1">
                <a:ea typeface="+mj-lt"/>
                <a:cs typeface="+mj-lt"/>
              </a:rPr>
              <a:t>Nengo</a:t>
            </a:r>
            <a:r>
              <a:rPr lang="en-US" dirty="0">
                <a:ea typeface="+mj-lt"/>
                <a:cs typeface="+mj-lt"/>
              </a:rPr>
              <a:t> used for?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FDBE53-3EA9-0D0B-1208-D6EF15CE5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87502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Deep learning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Neuromorphic hardware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Online learning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Neural Engineering Framework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Cognitive modelling with SPA(Single Page Application)</a:t>
            </a:r>
            <a:endParaRPr lang="en-US" dirty="0"/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8C8E895-5BF6-10A8-3B4B-95B244C3C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25" r="8474" b="-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F5F8D4-A5AD-7E45-B32A-59B3A5FF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FF3FB-81F1-0067-DB04-79E11BE011B5}"/>
              </a:ext>
            </a:extLst>
          </p:cNvPr>
          <p:cNvSpPr txBox="1"/>
          <p:nvPr/>
        </p:nvSpPr>
        <p:spPr>
          <a:xfrm>
            <a:off x="8885162" y="62846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+mn-lt"/>
                <a:cs typeface="+mn-lt"/>
              </a:rPr>
              <a:t>(Huang, 2019)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69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E65ED-F7D1-8D58-17AE-064D96C7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GB" err="1"/>
              <a:t>Nengo</a:t>
            </a:r>
            <a:r>
              <a:rPr lang="en-GB"/>
              <a:t> Example- Inverted Pendulum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2BBE599-DC69-52B3-FFF9-69E964039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2 inputs the user can control</a:t>
            </a:r>
          </a:p>
          <a:p>
            <a:pPr lvl="1"/>
            <a:r>
              <a:rPr lang="en-US"/>
              <a:t>Target pendulum angle</a:t>
            </a:r>
          </a:p>
          <a:p>
            <a:pPr lvl="1"/>
            <a:r>
              <a:rPr lang="en-US"/>
              <a:t>Mass of the pendulum</a:t>
            </a:r>
          </a:p>
          <a:p>
            <a:pPr lvl="1"/>
            <a:endParaRPr lang="en-US"/>
          </a:p>
          <a:p>
            <a:r>
              <a:rPr lang="en-US"/>
              <a:t>Blue line represents the target, desired position of pendulum</a:t>
            </a:r>
          </a:p>
          <a:p>
            <a:r>
              <a:rPr lang="en-US"/>
              <a:t>Black line is the actual position of pendulum</a:t>
            </a:r>
          </a:p>
          <a:p>
            <a:pPr lvl="1"/>
            <a:endParaRPr lang="en-US"/>
          </a:p>
        </p:txBody>
      </p:sp>
      <p:pic>
        <p:nvPicPr>
          <p:cNvPr id="4" name="Picture 4" descr="A picture containing wall, indoor, lamp&#10;&#10;Description automatically generated">
            <a:extLst>
              <a:ext uri="{FF2B5EF4-FFF2-40B4-BE49-F238E27FC236}">
                <a16:creationId xmlns:a16="http://schemas.microsoft.com/office/drawing/2014/main" id="{D6723C76-12A6-B2CD-BF21-FCED184CC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944" y="592525"/>
            <a:ext cx="1410803" cy="341044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507F4BB-80B7-DCD0-B550-B6CD2FBC0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313" y="1426231"/>
            <a:ext cx="2548728" cy="2155405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E55C772-2E12-B603-C769-C78036799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774" y="4014485"/>
            <a:ext cx="2552700" cy="1772256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5C47CD6-F889-48D2-37D7-49EEA6681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872" y="3940130"/>
            <a:ext cx="2533423" cy="2142462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5B6F89-BA26-9D86-E3BD-92308B77DE2A}"/>
              </a:ext>
            </a:extLst>
          </p:cNvPr>
          <p:cNvSpPr txBox="1"/>
          <p:nvPr/>
        </p:nvSpPr>
        <p:spPr>
          <a:xfrm>
            <a:off x="9397042" y="376111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ea typeface="+mn-lt"/>
                <a:cs typeface="+mn-lt"/>
              </a:rPr>
              <a:t>Adaptive Controller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B3CBB-A7AD-2B6D-E8DD-B08D49A2192C}"/>
              </a:ext>
            </a:extLst>
          </p:cNvPr>
          <p:cNvSpPr txBox="1"/>
          <p:nvPr/>
        </p:nvSpPr>
        <p:spPr>
          <a:xfrm>
            <a:off x="9468030" y="79848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ea typeface="+mn-lt"/>
                <a:cs typeface="+mn-lt"/>
              </a:rPr>
              <a:t>Non-Adaptive Controller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52172-E61A-0141-92BF-20088522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dirty="0" smtClean="0"/>
              <a:t>7</a:t>
            </a:fld>
            <a:endParaRPr lang="en-US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59997-4B43-16DD-4960-5144A4C8217C}"/>
              </a:ext>
            </a:extLst>
          </p:cNvPr>
          <p:cNvSpPr txBox="1"/>
          <p:nvPr/>
        </p:nvSpPr>
        <p:spPr>
          <a:xfrm>
            <a:off x="8111067" y="3974495"/>
            <a:ext cx="16062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ea typeface="+mn-lt"/>
                <a:cs typeface="+mn-lt"/>
              </a:rPr>
              <a:t>(Clark, 2022)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8018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9FC1-EDA8-6B17-3634-782AE0B1B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Results, Goldbeter Et Al.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B741F24-4B61-48CC-607E-2747D4603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05" y="1692275"/>
            <a:ext cx="4965246" cy="32775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5" descr="Shape, engineering drawing&#10;&#10;Description automatically generated">
            <a:extLst>
              <a:ext uri="{FF2B5EF4-FFF2-40B4-BE49-F238E27FC236}">
                <a16:creationId xmlns:a16="http://schemas.microsoft.com/office/drawing/2014/main" id="{1E7DEBCF-91B6-3357-971C-CEABC7AAD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1691368"/>
            <a:ext cx="6026603" cy="467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04B42F-9485-6E48-AC31-56DEB9D5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z="1800" dirty="0" smtClean="0"/>
              <a:t>8</a:t>
            </a:fld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B003F-234A-FC38-7E93-052225F7F151}"/>
              </a:ext>
            </a:extLst>
          </p:cNvPr>
          <p:cNvSpPr txBox="1"/>
          <p:nvPr/>
        </p:nvSpPr>
        <p:spPr>
          <a:xfrm>
            <a:off x="7542590" y="6369352"/>
            <a:ext cx="3227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(Leloup &amp; Goldbeter, 1997)</a:t>
            </a:r>
          </a:p>
        </p:txBody>
      </p:sp>
    </p:spTree>
    <p:extLst>
      <p:ext uri="{BB962C8B-B14F-4D97-AF65-F5344CB8AC3E}">
        <p14:creationId xmlns:p14="http://schemas.microsoft.com/office/powerpoint/2010/main" val="210376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5CD4A-2796-9F40-BC7F-1D19C368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63C06-02C5-4C47-889B-2C4C7DE5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9425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Microsoft Macintosh PowerPoint</Application>
  <PresentationFormat>Widescreen</PresentationFormat>
  <Paragraphs>69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Century Gothic</vt:lpstr>
      <vt:lpstr>ShapesVTI</vt:lpstr>
      <vt:lpstr>MODELLING CIRCADIAN RHYTHMS IN NENGO</vt:lpstr>
      <vt:lpstr>Background And Context </vt:lpstr>
      <vt:lpstr>PowerPoint Presentation</vt:lpstr>
      <vt:lpstr>The Circadian Rhythm</vt:lpstr>
      <vt:lpstr>What is Nengo(Neural Engineering Objects)  </vt:lpstr>
      <vt:lpstr>What is Nengo used for?</vt:lpstr>
      <vt:lpstr>Nengo Example- Inverted Pendulum</vt:lpstr>
      <vt:lpstr>Simulation Results, Goldbeter Et Al.</vt:lpstr>
      <vt:lpstr>Live Demo</vt:lpstr>
      <vt:lpstr>Our Results / Demo</vt:lpstr>
      <vt:lpstr>Thanks for Listening!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circadian rhythms in Nengo</dc:title>
  <dc:creator>Saad Arif Qadeer</dc:creator>
  <cp:lastModifiedBy>Parmandeep Chaddha</cp:lastModifiedBy>
  <cp:revision>1</cp:revision>
  <dcterms:created xsi:type="dcterms:W3CDTF">2022-03-31T16:06:05Z</dcterms:created>
  <dcterms:modified xsi:type="dcterms:W3CDTF">2022-03-31T18:10:32Z</dcterms:modified>
</cp:coreProperties>
</file>